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61"/>
  </p:notesMasterIdLst>
  <p:sldIdLst>
    <p:sldId id="258" r:id="rId5"/>
    <p:sldId id="266" r:id="rId6"/>
    <p:sldId id="265" r:id="rId7"/>
    <p:sldId id="275" r:id="rId8"/>
    <p:sldId id="267" r:id="rId9"/>
    <p:sldId id="271" r:id="rId10"/>
    <p:sldId id="274" r:id="rId11"/>
    <p:sldId id="257" r:id="rId12"/>
    <p:sldId id="292" r:id="rId13"/>
    <p:sldId id="277" r:id="rId14"/>
    <p:sldId id="278" r:id="rId15"/>
    <p:sldId id="279" r:id="rId16"/>
    <p:sldId id="293" r:id="rId17"/>
    <p:sldId id="280" r:id="rId18"/>
    <p:sldId id="281" r:id="rId19"/>
    <p:sldId id="269" r:id="rId20"/>
    <p:sldId id="268" r:id="rId21"/>
    <p:sldId id="282" r:id="rId22"/>
    <p:sldId id="285" r:id="rId23"/>
    <p:sldId id="283" r:id="rId24"/>
    <p:sldId id="286" r:id="rId25"/>
    <p:sldId id="287" r:id="rId26"/>
    <p:sldId id="284" r:id="rId27"/>
    <p:sldId id="289" r:id="rId28"/>
    <p:sldId id="295" r:id="rId29"/>
    <p:sldId id="290" r:id="rId30"/>
    <p:sldId id="291" r:id="rId31"/>
    <p:sldId id="296" r:id="rId32"/>
    <p:sldId id="298" r:id="rId33"/>
    <p:sldId id="299" r:id="rId34"/>
    <p:sldId id="297" r:id="rId35"/>
    <p:sldId id="300" r:id="rId36"/>
    <p:sldId id="301" r:id="rId37"/>
    <p:sldId id="302" r:id="rId38"/>
    <p:sldId id="303" r:id="rId39"/>
    <p:sldId id="304" r:id="rId40"/>
    <p:sldId id="305" r:id="rId41"/>
    <p:sldId id="288" r:id="rId42"/>
    <p:sldId id="308" r:id="rId43"/>
    <p:sldId id="306" r:id="rId44"/>
    <p:sldId id="307" r:id="rId45"/>
    <p:sldId id="309" r:id="rId46"/>
    <p:sldId id="310" r:id="rId47"/>
    <p:sldId id="311" r:id="rId48"/>
    <p:sldId id="312" r:id="rId49"/>
    <p:sldId id="313" r:id="rId50"/>
    <p:sldId id="270" r:id="rId51"/>
    <p:sldId id="315" r:id="rId52"/>
    <p:sldId id="316" r:id="rId53"/>
    <p:sldId id="314" r:id="rId54"/>
    <p:sldId id="317" r:id="rId55"/>
    <p:sldId id="319" r:id="rId56"/>
    <p:sldId id="318" r:id="rId57"/>
    <p:sldId id="320" r:id="rId58"/>
    <p:sldId id="321" r:id="rId59"/>
    <p:sldId id="322"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9EB7"/>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25E5076-3810-47DD-B79F-674D7AD40C0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24" autoAdjust="0"/>
    <p:restoredTop sz="94660"/>
  </p:normalViewPr>
  <p:slideViewPr>
    <p:cSldViewPr snapToGrid="0">
      <p:cViewPr varScale="1">
        <p:scale>
          <a:sx n="100" d="100"/>
          <a:sy n="100" d="100"/>
        </p:scale>
        <p:origin x="114" y="15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A160A8-D938-45DB-8829-8A8E814B54D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815BAB-7C3C-4C66-9E06-EC894C4804BA}">
      <dgm:prSet phldrT="[Text]"/>
      <dgm:spPr/>
      <dgm:t>
        <a:bodyPr/>
        <a:lstStyle/>
        <a:p>
          <a:r>
            <a:rPr lang="en-US" dirty="0"/>
            <a:t>Co-ops</a:t>
          </a:r>
        </a:p>
      </dgm:t>
    </dgm:pt>
    <dgm:pt modelId="{6BF070CD-085C-45C7-9CEC-B184E0BF8231}" type="parTrans" cxnId="{806F5026-C914-4053-A328-54539B3246A7}">
      <dgm:prSet/>
      <dgm:spPr/>
      <dgm:t>
        <a:bodyPr/>
        <a:lstStyle/>
        <a:p>
          <a:endParaRPr lang="en-US"/>
        </a:p>
      </dgm:t>
    </dgm:pt>
    <dgm:pt modelId="{6E030D68-600A-4EC7-9E80-833269C2940A}" type="sibTrans" cxnId="{806F5026-C914-4053-A328-54539B3246A7}">
      <dgm:prSet/>
      <dgm:spPr/>
      <dgm:t>
        <a:bodyPr/>
        <a:lstStyle/>
        <a:p>
          <a:endParaRPr lang="en-US"/>
        </a:p>
      </dgm:t>
    </dgm:pt>
    <dgm:pt modelId="{FC9EC235-2C63-4D7C-83B7-89050D0E2767}">
      <dgm:prSet phldrT="[Text]"/>
      <dgm:spPr/>
      <dgm:t>
        <a:bodyPr/>
        <a:lstStyle/>
        <a:p>
          <a:r>
            <a:rPr lang="en-US" dirty="0" err="1"/>
            <a:t>Qo</a:t>
          </a:r>
          <a:r>
            <a:rPr lang="en-US" dirty="0"/>
            <a:t>-c</a:t>
          </a:r>
        </a:p>
      </dgm:t>
    </dgm:pt>
    <dgm:pt modelId="{516243EA-29C2-4821-B346-3038658ADAAD}" type="parTrans" cxnId="{405B7EA9-9B1A-474B-8954-C37D9EAC4F67}">
      <dgm:prSet/>
      <dgm:spPr/>
      <dgm:t>
        <a:bodyPr/>
        <a:lstStyle/>
        <a:p>
          <a:endParaRPr lang="en-US"/>
        </a:p>
      </dgm:t>
    </dgm:pt>
    <dgm:pt modelId="{DB6BB218-3A01-466A-B8AD-BEE5486487A5}" type="sibTrans" cxnId="{405B7EA9-9B1A-474B-8954-C37D9EAC4F67}">
      <dgm:prSet/>
      <dgm:spPr/>
      <dgm:t>
        <a:bodyPr/>
        <a:lstStyle/>
        <a:p>
          <a:endParaRPr lang="en-US"/>
        </a:p>
      </dgm:t>
    </dgm:pt>
    <dgm:pt modelId="{07FC1019-0EEF-46C3-BE8B-C866C18FE5CB}">
      <dgm:prSet phldrT="[Text]"/>
      <dgm:spPr/>
      <dgm:t>
        <a:bodyPr/>
        <a:lstStyle/>
        <a:p>
          <a:r>
            <a:rPr lang="en-US" dirty="0"/>
            <a:t>Discuss</a:t>
          </a:r>
        </a:p>
      </dgm:t>
    </dgm:pt>
    <dgm:pt modelId="{F0876A32-3068-462A-8ADF-B5732669CA15}" type="parTrans" cxnId="{52CFF934-9BB2-42E6-8171-FF47465EFCA1}">
      <dgm:prSet/>
      <dgm:spPr/>
      <dgm:t>
        <a:bodyPr/>
        <a:lstStyle/>
        <a:p>
          <a:endParaRPr lang="en-US"/>
        </a:p>
      </dgm:t>
    </dgm:pt>
    <dgm:pt modelId="{4BC8A3D0-4FB4-4893-BDAF-50DA3F02D113}" type="sibTrans" cxnId="{52CFF934-9BB2-42E6-8171-FF47465EFCA1}">
      <dgm:prSet/>
      <dgm:spPr/>
      <dgm:t>
        <a:bodyPr/>
        <a:lstStyle/>
        <a:p>
          <a:endParaRPr lang="en-US"/>
        </a:p>
      </dgm:t>
    </dgm:pt>
    <dgm:pt modelId="{9FE6F7DF-75D7-4294-947E-67B260F492C2}">
      <dgm:prSet phldrT="[Text]"/>
      <dgm:spPr/>
      <dgm:t>
        <a:bodyPr/>
        <a:lstStyle/>
        <a:p>
          <a:r>
            <a:rPr lang="en-US" dirty="0" err="1"/>
            <a:t>Expl&amp;dico</a:t>
          </a:r>
          <a:endParaRPr lang="en-US" dirty="0"/>
        </a:p>
      </dgm:t>
    </dgm:pt>
    <dgm:pt modelId="{57B15E3D-3E02-45FE-8363-16A204B865D3}" type="parTrans" cxnId="{2B7F4546-63EA-40BE-B088-1C730769C380}">
      <dgm:prSet/>
      <dgm:spPr/>
      <dgm:t>
        <a:bodyPr/>
        <a:lstStyle/>
        <a:p>
          <a:endParaRPr lang="en-US"/>
        </a:p>
      </dgm:t>
    </dgm:pt>
    <dgm:pt modelId="{650AD6E8-ACA0-411A-A512-8B5673B93591}" type="sibTrans" cxnId="{2B7F4546-63EA-40BE-B088-1C730769C380}">
      <dgm:prSet/>
      <dgm:spPr/>
      <dgm:t>
        <a:bodyPr/>
        <a:lstStyle/>
        <a:p>
          <a:endParaRPr lang="en-US"/>
        </a:p>
      </dgm:t>
    </dgm:pt>
    <dgm:pt modelId="{8AE10236-D01F-4C18-8C6F-C6C93E596790}">
      <dgm:prSet phldrT="[Text]"/>
      <dgm:spPr/>
      <dgm:t>
        <a:bodyPr/>
        <a:lstStyle/>
        <a:p>
          <a:r>
            <a:rPr lang="en-US" dirty="0" err="1"/>
            <a:t>meanCon</a:t>
          </a:r>
          <a:endParaRPr lang="en-US" dirty="0"/>
        </a:p>
      </dgm:t>
    </dgm:pt>
    <dgm:pt modelId="{92CBAB93-100D-4FF2-9196-06A8BC0E15CD}" type="parTrans" cxnId="{5F78A4D9-7E1C-4D8D-840A-879408999737}">
      <dgm:prSet/>
      <dgm:spPr/>
      <dgm:t>
        <a:bodyPr/>
        <a:lstStyle/>
        <a:p>
          <a:endParaRPr lang="en-US"/>
        </a:p>
      </dgm:t>
    </dgm:pt>
    <dgm:pt modelId="{FB726B1A-2B8B-4045-A236-0DC76BB983FB}" type="sibTrans" cxnId="{5F78A4D9-7E1C-4D8D-840A-879408999737}">
      <dgm:prSet/>
      <dgm:spPr/>
      <dgm:t>
        <a:bodyPr/>
        <a:lstStyle/>
        <a:p>
          <a:endParaRPr lang="en-US"/>
        </a:p>
      </dgm:t>
    </dgm:pt>
    <dgm:pt modelId="{F43F4427-FB97-42E3-9D50-BED954527B7F}" type="pres">
      <dgm:prSet presAssocID="{AAA160A8-D938-45DB-8829-8A8E814B54DF}" presName="diagram" presStyleCnt="0">
        <dgm:presLayoutVars>
          <dgm:dir/>
          <dgm:resizeHandles val="exact"/>
        </dgm:presLayoutVars>
      </dgm:prSet>
      <dgm:spPr/>
    </dgm:pt>
    <dgm:pt modelId="{9EC2D27D-BFD4-462E-9109-8415ABDDAFB8}" type="pres">
      <dgm:prSet presAssocID="{DE815BAB-7C3C-4C66-9E06-EC894C4804BA}" presName="node" presStyleLbl="node1" presStyleIdx="0" presStyleCnt="5">
        <dgm:presLayoutVars>
          <dgm:bulletEnabled val="1"/>
        </dgm:presLayoutVars>
      </dgm:prSet>
      <dgm:spPr/>
    </dgm:pt>
    <dgm:pt modelId="{1456D2F0-58A6-49A7-9353-ED8C9269B67C}" type="pres">
      <dgm:prSet presAssocID="{6E030D68-600A-4EC7-9E80-833269C2940A}" presName="sibTrans" presStyleCnt="0"/>
      <dgm:spPr/>
    </dgm:pt>
    <dgm:pt modelId="{4F479530-C7D7-4589-9389-FAC5971CF307}" type="pres">
      <dgm:prSet presAssocID="{FC9EC235-2C63-4D7C-83B7-89050D0E2767}" presName="node" presStyleLbl="node1" presStyleIdx="1" presStyleCnt="5">
        <dgm:presLayoutVars>
          <dgm:bulletEnabled val="1"/>
        </dgm:presLayoutVars>
      </dgm:prSet>
      <dgm:spPr/>
    </dgm:pt>
    <dgm:pt modelId="{B9D8F85F-0245-467B-B8BA-924099321BBF}" type="pres">
      <dgm:prSet presAssocID="{DB6BB218-3A01-466A-B8AD-BEE5486487A5}" presName="sibTrans" presStyleCnt="0"/>
      <dgm:spPr/>
    </dgm:pt>
    <dgm:pt modelId="{A0C1C678-C8D5-4828-AF43-D8400341E579}" type="pres">
      <dgm:prSet presAssocID="{07FC1019-0EEF-46C3-BE8B-C866C18FE5CB}" presName="node" presStyleLbl="node1" presStyleIdx="2" presStyleCnt="5">
        <dgm:presLayoutVars>
          <dgm:bulletEnabled val="1"/>
        </dgm:presLayoutVars>
      </dgm:prSet>
      <dgm:spPr/>
    </dgm:pt>
    <dgm:pt modelId="{922624B5-E1D6-4C44-8AD9-7903C6C8F546}" type="pres">
      <dgm:prSet presAssocID="{4BC8A3D0-4FB4-4893-BDAF-50DA3F02D113}" presName="sibTrans" presStyleCnt="0"/>
      <dgm:spPr/>
    </dgm:pt>
    <dgm:pt modelId="{6022058B-480B-42DC-82A8-4F650AC5256E}" type="pres">
      <dgm:prSet presAssocID="{9FE6F7DF-75D7-4294-947E-67B260F492C2}" presName="node" presStyleLbl="node1" presStyleIdx="3" presStyleCnt="5">
        <dgm:presLayoutVars>
          <dgm:bulletEnabled val="1"/>
        </dgm:presLayoutVars>
      </dgm:prSet>
      <dgm:spPr/>
    </dgm:pt>
    <dgm:pt modelId="{33CED34F-F1DC-4409-BF85-BB51BD4C087F}" type="pres">
      <dgm:prSet presAssocID="{650AD6E8-ACA0-411A-A512-8B5673B93591}" presName="sibTrans" presStyleCnt="0"/>
      <dgm:spPr/>
    </dgm:pt>
    <dgm:pt modelId="{E41120D0-AD4B-4DF7-B208-F76AFC8031CA}" type="pres">
      <dgm:prSet presAssocID="{8AE10236-D01F-4C18-8C6F-C6C93E596790}" presName="node" presStyleLbl="node1" presStyleIdx="4" presStyleCnt="5">
        <dgm:presLayoutVars>
          <dgm:bulletEnabled val="1"/>
        </dgm:presLayoutVars>
      </dgm:prSet>
      <dgm:spPr/>
    </dgm:pt>
  </dgm:ptLst>
  <dgm:cxnLst>
    <dgm:cxn modelId="{316E7F06-9CCF-4D3A-91F4-FD398C158A50}" type="presOf" srcId="{8AE10236-D01F-4C18-8C6F-C6C93E596790}" destId="{E41120D0-AD4B-4DF7-B208-F76AFC8031CA}" srcOrd="0" destOrd="0" presId="urn:microsoft.com/office/officeart/2005/8/layout/default"/>
    <dgm:cxn modelId="{806F5026-C914-4053-A328-54539B3246A7}" srcId="{AAA160A8-D938-45DB-8829-8A8E814B54DF}" destId="{DE815BAB-7C3C-4C66-9E06-EC894C4804BA}" srcOrd="0" destOrd="0" parTransId="{6BF070CD-085C-45C7-9CEC-B184E0BF8231}" sibTransId="{6E030D68-600A-4EC7-9E80-833269C2940A}"/>
    <dgm:cxn modelId="{52CFF934-9BB2-42E6-8171-FF47465EFCA1}" srcId="{AAA160A8-D938-45DB-8829-8A8E814B54DF}" destId="{07FC1019-0EEF-46C3-BE8B-C866C18FE5CB}" srcOrd="2" destOrd="0" parTransId="{F0876A32-3068-462A-8ADF-B5732669CA15}" sibTransId="{4BC8A3D0-4FB4-4893-BDAF-50DA3F02D113}"/>
    <dgm:cxn modelId="{0EA98D38-323F-4C92-9370-122A2AFAD850}" type="presOf" srcId="{07FC1019-0EEF-46C3-BE8B-C866C18FE5CB}" destId="{A0C1C678-C8D5-4828-AF43-D8400341E579}" srcOrd="0" destOrd="0" presId="urn:microsoft.com/office/officeart/2005/8/layout/default"/>
    <dgm:cxn modelId="{2B7F4546-63EA-40BE-B088-1C730769C380}" srcId="{AAA160A8-D938-45DB-8829-8A8E814B54DF}" destId="{9FE6F7DF-75D7-4294-947E-67B260F492C2}" srcOrd="3" destOrd="0" parTransId="{57B15E3D-3E02-45FE-8363-16A204B865D3}" sibTransId="{650AD6E8-ACA0-411A-A512-8B5673B93591}"/>
    <dgm:cxn modelId="{AD63E267-EBDC-4A76-A4A4-33DEE9A6A992}" type="presOf" srcId="{9FE6F7DF-75D7-4294-947E-67B260F492C2}" destId="{6022058B-480B-42DC-82A8-4F650AC5256E}" srcOrd="0" destOrd="0" presId="urn:microsoft.com/office/officeart/2005/8/layout/default"/>
    <dgm:cxn modelId="{D8496E79-52EE-4686-981E-F383722048D9}" type="presOf" srcId="{DE815BAB-7C3C-4C66-9E06-EC894C4804BA}" destId="{9EC2D27D-BFD4-462E-9109-8415ABDDAFB8}" srcOrd="0" destOrd="0" presId="urn:microsoft.com/office/officeart/2005/8/layout/default"/>
    <dgm:cxn modelId="{405B7EA9-9B1A-474B-8954-C37D9EAC4F67}" srcId="{AAA160A8-D938-45DB-8829-8A8E814B54DF}" destId="{FC9EC235-2C63-4D7C-83B7-89050D0E2767}" srcOrd="1" destOrd="0" parTransId="{516243EA-29C2-4821-B346-3038658ADAAD}" sibTransId="{DB6BB218-3A01-466A-B8AD-BEE5486487A5}"/>
    <dgm:cxn modelId="{4A7B37D2-16E5-412E-AEFD-B6201578963E}" type="presOf" srcId="{AAA160A8-D938-45DB-8829-8A8E814B54DF}" destId="{F43F4427-FB97-42E3-9D50-BED954527B7F}" srcOrd="0" destOrd="0" presId="urn:microsoft.com/office/officeart/2005/8/layout/default"/>
    <dgm:cxn modelId="{5F78A4D9-7E1C-4D8D-840A-879408999737}" srcId="{AAA160A8-D938-45DB-8829-8A8E814B54DF}" destId="{8AE10236-D01F-4C18-8C6F-C6C93E596790}" srcOrd="4" destOrd="0" parTransId="{92CBAB93-100D-4FF2-9196-06A8BC0E15CD}" sibTransId="{FB726B1A-2B8B-4045-A236-0DC76BB983FB}"/>
    <dgm:cxn modelId="{4F9DC9F7-EF53-4703-8105-6442BA4D44E7}" type="presOf" srcId="{FC9EC235-2C63-4D7C-83B7-89050D0E2767}" destId="{4F479530-C7D7-4589-9389-FAC5971CF307}" srcOrd="0" destOrd="0" presId="urn:microsoft.com/office/officeart/2005/8/layout/default"/>
    <dgm:cxn modelId="{6487E6E7-2A8D-4D9D-A6D0-ACCAC44382B4}" type="presParOf" srcId="{F43F4427-FB97-42E3-9D50-BED954527B7F}" destId="{9EC2D27D-BFD4-462E-9109-8415ABDDAFB8}" srcOrd="0" destOrd="0" presId="urn:microsoft.com/office/officeart/2005/8/layout/default"/>
    <dgm:cxn modelId="{52EE6C7D-DDE7-4F97-9FB5-6D330F7FC44F}" type="presParOf" srcId="{F43F4427-FB97-42E3-9D50-BED954527B7F}" destId="{1456D2F0-58A6-49A7-9353-ED8C9269B67C}" srcOrd="1" destOrd="0" presId="urn:microsoft.com/office/officeart/2005/8/layout/default"/>
    <dgm:cxn modelId="{140F0A3D-875D-41C8-B551-75A9273F4876}" type="presParOf" srcId="{F43F4427-FB97-42E3-9D50-BED954527B7F}" destId="{4F479530-C7D7-4589-9389-FAC5971CF307}" srcOrd="2" destOrd="0" presId="urn:microsoft.com/office/officeart/2005/8/layout/default"/>
    <dgm:cxn modelId="{A4EA1BDF-B062-422B-94CD-78E6187A4873}" type="presParOf" srcId="{F43F4427-FB97-42E3-9D50-BED954527B7F}" destId="{B9D8F85F-0245-467B-B8BA-924099321BBF}" srcOrd="3" destOrd="0" presId="urn:microsoft.com/office/officeart/2005/8/layout/default"/>
    <dgm:cxn modelId="{1B89E010-404D-4FB1-BC3C-6811E0D3C912}" type="presParOf" srcId="{F43F4427-FB97-42E3-9D50-BED954527B7F}" destId="{A0C1C678-C8D5-4828-AF43-D8400341E579}" srcOrd="4" destOrd="0" presId="urn:microsoft.com/office/officeart/2005/8/layout/default"/>
    <dgm:cxn modelId="{F6B2FA83-E83B-4E62-A842-D131C76A4DB2}" type="presParOf" srcId="{F43F4427-FB97-42E3-9D50-BED954527B7F}" destId="{922624B5-E1D6-4C44-8AD9-7903C6C8F546}" srcOrd="5" destOrd="0" presId="urn:microsoft.com/office/officeart/2005/8/layout/default"/>
    <dgm:cxn modelId="{88F60A58-C500-4D7B-91CB-6E2253D87080}" type="presParOf" srcId="{F43F4427-FB97-42E3-9D50-BED954527B7F}" destId="{6022058B-480B-42DC-82A8-4F650AC5256E}" srcOrd="6" destOrd="0" presId="urn:microsoft.com/office/officeart/2005/8/layout/default"/>
    <dgm:cxn modelId="{0B03B2E7-93E8-4221-A7AF-27406781304D}" type="presParOf" srcId="{F43F4427-FB97-42E3-9D50-BED954527B7F}" destId="{33CED34F-F1DC-4409-BF85-BB51BD4C087F}" srcOrd="7" destOrd="0" presId="urn:microsoft.com/office/officeart/2005/8/layout/default"/>
    <dgm:cxn modelId="{FA5A0642-D832-430E-9467-7A9C27E27A84}" type="presParOf" srcId="{F43F4427-FB97-42E3-9D50-BED954527B7F}" destId="{E41120D0-AD4B-4DF7-B208-F76AFC8031CA}"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E8ABDE-7EC2-4FF5-B59C-40064F2595FC}"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E01252BA-F087-43B3-9C73-27B8F21DA639}">
      <dgm:prSet phldrT="[Text]"/>
      <dgm:spPr/>
      <dgm:t>
        <a:bodyPr/>
        <a:lstStyle/>
        <a:p>
          <a:r>
            <a:rPr lang="en-US" dirty="0"/>
            <a:t>AIP</a:t>
          </a:r>
        </a:p>
      </dgm:t>
    </dgm:pt>
    <dgm:pt modelId="{B7BF8633-A7FE-47E8-A802-431B387E2ED6}" type="parTrans" cxnId="{A114BD3E-301D-48C1-83CB-9E15E3292159}">
      <dgm:prSet/>
      <dgm:spPr/>
      <dgm:t>
        <a:bodyPr/>
        <a:lstStyle/>
        <a:p>
          <a:endParaRPr lang="en-US"/>
        </a:p>
      </dgm:t>
    </dgm:pt>
    <dgm:pt modelId="{6D6C34CC-B50D-487F-9063-A2CA929B0484}" type="sibTrans" cxnId="{A114BD3E-301D-48C1-83CB-9E15E3292159}">
      <dgm:prSet/>
      <dgm:spPr/>
      <dgm:t>
        <a:bodyPr/>
        <a:lstStyle/>
        <a:p>
          <a:endParaRPr lang="en-US"/>
        </a:p>
      </dgm:t>
    </dgm:pt>
    <dgm:pt modelId="{BD71AE15-22AA-4C4D-A0A2-A6E0CCCFC6A2}">
      <dgm:prSet phldrT="[Text]"/>
      <dgm:spPr/>
      <dgm:t>
        <a:bodyPr/>
        <a:lstStyle/>
        <a:p>
          <a:r>
            <a:rPr lang="en-US" dirty="0"/>
            <a:t>SAL</a:t>
          </a:r>
        </a:p>
      </dgm:t>
    </dgm:pt>
    <dgm:pt modelId="{37E984D6-4100-4F74-B72D-8705956DA7D4}" type="parTrans" cxnId="{33252225-2111-4735-ACBD-79064D34A2BA}">
      <dgm:prSet/>
      <dgm:spPr/>
      <dgm:t>
        <a:bodyPr/>
        <a:lstStyle/>
        <a:p>
          <a:endParaRPr lang="en-US"/>
        </a:p>
      </dgm:t>
    </dgm:pt>
    <dgm:pt modelId="{A630C713-AE26-499D-99B5-CB693FC01257}" type="sibTrans" cxnId="{33252225-2111-4735-ACBD-79064D34A2BA}">
      <dgm:prSet/>
      <dgm:spPr/>
      <dgm:t>
        <a:bodyPr/>
        <a:lstStyle/>
        <a:p>
          <a:endParaRPr lang="en-US"/>
        </a:p>
      </dgm:t>
    </dgm:pt>
    <dgm:pt modelId="{6F703967-0BB1-4D28-882B-AD40772FB844}">
      <dgm:prSet phldrT="[Text]"/>
      <dgm:spPr/>
      <dgm:t>
        <a:bodyPr/>
        <a:lstStyle/>
        <a:p>
          <a:r>
            <a:rPr lang="en-US" dirty="0"/>
            <a:t>S-A</a:t>
          </a:r>
        </a:p>
      </dgm:t>
    </dgm:pt>
    <dgm:pt modelId="{52CC6ED5-F4B9-4972-BAA7-9F1C80BD684D}" type="parTrans" cxnId="{4547A97C-DE84-4154-8B4C-CA56B89BCE52}">
      <dgm:prSet/>
      <dgm:spPr/>
      <dgm:t>
        <a:bodyPr/>
        <a:lstStyle/>
        <a:p>
          <a:endParaRPr lang="en-US"/>
        </a:p>
      </dgm:t>
    </dgm:pt>
    <dgm:pt modelId="{0A40CBAD-1CB9-45C3-8BCB-472A057E830E}" type="sibTrans" cxnId="{4547A97C-DE84-4154-8B4C-CA56B89BCE52}">
      <dgm:prSet/>
      <dgm:spPr/>
      <dgm:t>
        <a:bodyPr/>
        <a:lstStyle/>
        <a:p>
          <a:r>
            <a:rPr lang="en-US" dirty="0" err="1"/>
            <a:t>AdjR</a:t>
          </a:r>
          <a:endParaRPr lang="en-US" dirty="0"/>
        </a:p>
      </dgm:t>
    </dgm:pt>
    <dgm:pt modelId="{50D74B74-CC10-4B30-8701-3AC8382900DD}">
      <dgm:prSet phldrT="[Text]"/>
      <dgm:spPr/>
      <dgm:t>
        <a:bodyPr/>
        <a:lstStyle/>
        <a:p>
          <a:r>
            <a:rPr lang="en-US" dirty="0"/>
            <a:t>PFL</a:t>
          </a:r>
        </a:p>
      </dgm:t>
    </dgm:pt>
    <dgm:pt modelId="{98A1C380-7F0A-444B-90D5-4BF58B5052C0}" type="parTrans" cxnId="{3AB28F10-498E-48A4-A67B-119A02C82588}">
      <dgm:prSet/>
      <dgm:spPr/>
      <dgm:t>
        <a:bodyPr/>
        <a:lstStyle/>
        <a:p>
          <a:endParaRPr lang="en-US"/>
        </a:p>
      </dgm:t>
    </dgm:pt>
    <dgm:pt modelId="{381A773F-4637-45CF-B45F-45F1E90F30A5}" type="sibTrans" cxnId="{3AB28F10-498E-48A4-A67B-119A02C82588}">
      <dgm:prSet/>
      <dgm:spPr/>
      <dgm:t>
        <a:bodyPr/>
        <a:lstStyle/>
        <a:p>
          <a:endParaRPr lang="en-US"/>
        </a:p>
      </dgm:t>
    </dgm:pt>
    <dgm:pt modelId="{C7EA2076-80D9-47E5-B18C-BC84604E2714}">
      <dgm:prSet phldrT="[Text]"/>
      <dgm:spPr/>
      <dgm:t>
        <a:bodyPr/>
        <a:lstStyle/>
        <a:p>
          <a:r>
            <a:rPr lang="en-US" dirty="0"/>
            <a:t>E-Q</a:t>
          </a:r>
        </a:p>
      </dgm:t>
    </dgm:pt>
    <dgm:pt modelId="{051EA74A-B8BF-4F8C-A200-0EACFA8D8A41}" type="parTrans" cxnId="{16296884-5E4B-461C-A9AD-E3E2075F47E6}">
      <dgm:prSet/>
      <dgm:spPr/>
      <dgm:t>
        <a:bodyPr/>
        <a:lstStyle/>
        <a:p>
          <a:endParaRPr lang="en-US"/>
        </a:p>
      </dgm:t>
    </dgm:pt>
    <dgm:pt modelId="{C662F45A-6D13-496A-A8C3-2671255D34E0}" type="sibTrans" cxnId="{16296884-5E4B-461C-A9AD-E3E2075F47E6}">
      <dgm:prSet/>
      <dgm:spPr/>
      <dgm:t>
        <a:bodyPr/>
        <a:lstStyle/>
        <a:p>
          <a:endParaRPr lang="en-US"/>
        </a:p>
      </dgm:t>
    </dgm:pt>
    <dgm:pt modelId="{6D5F6541-F511-4073-898F-D9C4DA4055CF}">
      <dgm:prSet phldrT="[Text]"/>
      <dgm:spPr/>
      <dgm:t>
        <a:bodyPr/>
        <a:lstStyle/>
        <a:p>
          <a:r>
            <a:rPr lang="en-US" dirty="0"/>
            <a:t>CSI</a:t>
          </a:r>
        </a:p>
      </dgm:t>
    </dgm:pt>
    <dgm:pt modelId="{94FE2DFE-5FB5-4986-9EA1-F38168B954CF}" type="parTrans" cxnId="{156CE616-D1E9-4C54-945A-83A0AE091188}">
      <dgm:prSet/>
      <dgm:spPr/>
      <dgm:t>
        <a:bodyPr/>
        <a:lstStyle/>
        <a:p>
          <a:endParaRPr lang="en-US"/>
        </a:p>
      </dgm:t>
    </dgm:pt>
    <dgm:pt modelId="{440280BA-B12C-4DF2-8F40-6271598F6799}" type="sibTrans" cxnId="{156CE616-D1E9-4C54-945A-83A0AE091188}">
      <dgm:prSet/>
      <dgm:spPr/>
      <dgm:t>
        <a:bodyPr/>
        <a:lstStyle/>
        <a:p>
          <a:endParaRPr lang="en-US"/>
        </a:p>
      </dgm:t>
    </dgm:pt>
    <dgm:pt modelId="{B599ED06-E69A-4531-B718-2CC64CEBE290}" type="pres">
      <dgm:prSet presAssocID="{8EE8ABDE-7EC2-4FF5-B59C-40064F2595FC}" presName="Name0" presStyleCnt="0">
        <dgm:presLayoutVars>
          <dgm:chMax/>
          <dgm:chPref/>
          <dgm:dir/>
          <dgm:animLvl val="lvl"/>
        </dgm:presLayoutVars>
      </dgm:prSet>
      <dgm:spPr/>
    </dgm:pt>
    <dgm:pt modelId="{2C3DCA2A-ED0E-47EE-8706-DC653F9FF54C}" type="pres">
      <dgm:prSet presAssocID="{E01252BA-F087-43B3-9C73-27B8F21DA639}" presName="composite" presStyleCnt="0"/>
      <dgm:spPr/>
    </dgm:pt>
    <dgm:pt modelId="{37C4DDC8-9685-4CDF-A227-5DFA142A0076}" type="pres">
      <dgm:prSet presAssocID="{E01252BA-F087-43B3-9C73-27B8F21DA639}" presName="Parent1" presStyleLbl="node1" presStyleIdx="0" presStyleCnt="6">
        <dgm:presLayoutVars>
          <dgm:chMax val="1"/>
          <dgm:chPref val="1"/>
          <dgm:bulletEnabled val="1"/>
        </dgm:presLayoutVars>
      </dgm:prSet>
      <dgm:spPr/>
    </dgm:pt>
    <dgm:pt modelId="{242BFD7F-72F2-4E13-B9D1-0F83AB1C606C}" type="pres">
      <dgm:prSet presAssocID="{E01252BA-F087-43B3-9C73-27B8F21DA639}" presName="Childtext1" presStyleLbl="revTx" presStyleIdx="0" presStyleCnt="3">
        <dgm:presLayoutVars>
          <dgm:chMax val="0"/>
          <dgm:chPref val="0"/>
          <dgm:bulletEnabled val="1"/>
        </dgm:presLayoutVars>
      </dgm:prSet>
      <dgm:spPr/>
    </dgm:pt>
    <dgm:pt modelId="{BA82E246-4C66-4A99-8A7B-707D0F296C20}" type="pres">
      <dgm:prSet presAssocID="{E01252BA-F087-43B3-9C73-27B8F21DA639}" presName="BalanceSpacing" presStyleCnt="0"/>
      <dgm:spPr/>
    </dgm:pt>
    <dgm:pt modelId="{B37D1DB2-1A18-4C93-87EF-B5F258CB8CA2}" type="pres">
      <dgm:prSet presAssocID="{E01252BA-F087-43B3-9C73-27B8F21DA639}" presName="BalanceSpacing1" presStyleCnt="0"/>
      <dgm:spPr/>
    </dgm:pt>
    <dgm:pt modelId="{D3AFCB73-027F-4632-A314-F578E5C35EA9}" type="pres">
      <dgm:prSet presAssocID="{6D6C34CC-B50D-487F-9063-A2CA929B0484}" presName="Accent1Text" presStyleLbl="node1" presStyleIdx="1" presStyleCnt="6"/>
      <dgm:spPr/>
    </dgm:pt>
    <dgm:pt modelId="{D59086B1-46E4-4C87-93D3-D47AC69DA641}" type="pres">
      <dgm:prSet presAssocID="{6D6C34CC-B50D-487F-9063-A2CA929B0484}" presName="spaceBetweenRectangles" presStyleCnt="0"/>
      <dgm:spPr/>
    </dgm:pt>
    <dgm:pt modelId="{A7F602B9-E7F6-4B8B-B862-9D3BB2E3FCE8}" type="pres">
      <dgm:prSet presAssocID="{6F703967-0BB1-4D28-882B-AD40772FB844}" presName="composite" presStyleCnt="0"/>
      <dgm:spPr/>
    </dgm:pt>
    <dgm:pt modelId="{13E81F32-88FB-40EF-B9C2-A8CFF30E8DC8}" type="pres">
      <dgm:prSet presAssocID="{6F703967-0BB1-4D28-882B-AD40772FB844}" presName="Parent1" presStyleLbl="node1" presStyleIdx="2" presStyleCnt="6">
        <dgm:presLayoutVars>
          <dgm:chMax val="1"/>
          <dgm:chPref val="1"/>
          <dgm:bulletEnabled val="1"/>
        </dgm:presLayoutVars>
      </dgm:prSet>
      <dgm:spPr/>
    </dgm:pt>
    <dgm:pt modelId="{89E98892-F7F7-45CB-B157-622759E3C531}" type="pres">
      <dgm:prSet presAssocID="{6F703967-0BB1-4D28-882B-AD40772FB844}" presName="Childtext1" presStyleLbl="revTx" presStyleIdx="1" presStyleCnt="3">
        <dgm:presLayoutVars>
          <dgm:chMax val="0"/>
          <dgm:chPref val="0"/>
          <dgm:bulletEnabled val="1"/>
        </dgm:presLayoutVars>
      </dgm:prSet>
      <dgm:spPr/>
    </dgm:pt>
    <dgm:pt modelId="{4FB21C91-A5E2-4005-8C10-8399738EC48E}" type="pres">
      <dgm:prSet presAssocID="{6F703967-0BB1-4D28-882B-AD40772FB844}" presName="BalanceSpacing" presStyleCnt="0"/>
      <dgm:spPr/>
    </dgm:pt>
    <dgm:pt modelId="{66269117-C2BC-47B3-9EB4-D6B3DEEF35F2}" type="pres">
      <dgm:prSet presAssocID="{6F703967-0BB1-4D28-882B-AD40772FB844}" presName="BalanceSpacing1" presStyleCnt="0"/>
      <dgm:spPr/>
    </dgm:pt>
    <dgm:pt modelId="{3B2F6799-A389-47C0-B51D-150DDDDD2C25}" type="pres">
      <dgm:prSet presAssocID="{0A40CBAD-1CB9-45C3-8BCB-472A057E830E}" presName="Accent1Text" presStyleLbl="node1" presStyleIdx="3" presStyleCnt="6"/>
      <dgm:spPr/>
    </dgm:pt>
    <dgm:pt modelId="{627EB792-DA69-4240-91BC-A41E7B8DDDB9}" type="pres">
      <dgm:prSet presAssocID="{0A40CBAD-1CB9-45C3-8BCB-472A057E830E}" presName="spaceBetweenRectangles" presStyleCnt="0"/>
      <dgm:spPr/>
    </dgm:pt>
    <dgm:pt modelId="{E1B42DB3-D55C-4EDA-A148-BD4F1BEAC368}" type="pres">
      <dgm:prSet presAssocID="{C7EA2076-80D9-47E5-B18C-BC84604E2714}" presName="composite" presStyleCnt="0"/>
      <dgm:spPr/>
    </dgm:pt>
    <dgm:pt modelId="{FFE21C51-CE38-4E43-8199-37CD2793CEF5}" type="pres">
      <dgm:prSet presAssocID="{C7EA2076-80D9-47E5-B18C-BC84604E2714}" presName="Parent1" presStyleLbl="node1" presStyleIdx="4" presStyleCnt="6">
        <dgm:presLayoutVars>
          <dgm:chMax val="1"/>
          <dgm:chPref val="1"/>
          <dgm:bulletEnabled val="1"/>
        </dgm:presLayoutVars>
      </dgm:prSet>
      <dgm:spPr/>
    </dgm:pt>
    <dgm:pt modelId="{6582C5A3-02BB-43DC-9A4E-B3FCF40844DB}" type="pres">
      <dgm:prSet presAssocID="{C7EA2076-80D9-47E5-B18C-BC84604E2714}" presName="Childtext1" presStyleLbl="revTx" presStyleIdx="2" presStyleCnt="3">
        <dgm:presLayoutVars>
          <dgm:chMax val="0"/>
          <dgm:chPref val="0"/>
          <dgm:bulletEnabled val="1"/>
        </dgm:presLayoutVars>
      </dgm:prSet>
      <dgm:spPr/>
    </dgm:pt>
    <dgm:pt modelId="{C378D468-335B-464F-B5FA-5D645EBAC13C}" type="pres">
      <dgm:prSet presAssocID="{C7EA2076-80D9-47E5-B18C-BC84604E2714}" presName="BalanceSpacing" presStyleCnt="0"/>
      <dgm:spPr/>
    </dgm:pt>
    <dgm:pt modelId="{08D75704-9CF0-45B9-A892-9BD09FC39F9B}" type="pres">
      <dgm:prSet presAssocID="{C7EA2076-80D9-47E5-B18C-BC84604E2714}" presName="BalanceSpacing1" presStyleCnt="0"/>
      <dgm:spPr/>
    </dgm:pt>
    <dgm:pt modelId="{ADD13FC0-8E98-4588-9F34-AA59D836F6A1}" type="pres">
      <dgm:prSet presAssocID="{C662F45A-6D13-496A-A8C3-2671255D34E0}" presName="Accent1Text" presStyleLbl="node1" presStyleIdx="5" presStyleCnt="6"/>
      <dgm:spPr/>
    </dgm:pt>
  </dgm:ptLst>
  <dgm:cxnLst>
    <dgm:cxn modelId="{5A966707-C68F-4158-9EDC-BC35486B062D}" type="presOf" srcId="{50D74B74-CC10-4B30-8701-3AC8382900DD}" destId="{89E98892-F7F7-45CB-B157-622759E3C531}" srcOrd="0" destOrd="0" presId="urn:microsoft.com/office/officeart/2008/layout/AlternatingHexagons"/>
    <dgm:cxn modelId="{A2B9010F-E101-41D7-A0A0-0649B38A165D}" type="presOf" srcId="{6D6C34CC-B50D-487F-9063-A2CA929B0484}" destId="{D3AFCB73-027F-4632-A314-F578E5C35EA9}" srcOrd="0" destOrd="0" presId="urn:microsoft.com/office/officeart/2008/layout/AlternatingHexagons"/>
    <dgm:cxn modelId="{3AB28F10-498E-48A4-A67B-119A02C82588}" srcId="{6F703967-0BB1-4D28-882B-AD40772FB844}" destId="{50D74B74-CC10-4B30-8701-3AC8382900DD}" srcOrd="0" destOrd="0" parTransId="{98A1C380-7F0A-444B-90D5-4BF58B5052C0}" sibTransId="{381A773F-4637-45CF-B45F-45F1E90F30A5}"/>
    <dgm:cxn modelId="{156CE616-D1E9-4C54-945A-83A0AE091188}" srcId="{C7EA2076-80D9-47E5-B18C-BC84604E2714}" destId="{6D5F6541-F511-4073-898F-D9C4DA4055CF}" srcOrd="0" destOrd="0" parTransId="{94FE2DFE-5FB5-4986-9EA1-F38168B954CF}" sibTransId="{440280BA-B12C-4DF2-8F40-6271598F6799}"/>
    <dgm:cxn modelId="{33252225-2111-4735-ACBD-79064D34A2BA}" srcId="{E01252BA-F087-43B3-9C73-27B8F21DA639}" destId="{BD71AE15-22AA-4C4D-A0A2-A6E0CCCFC6A2}" srcOrd="0" destOrd="0" parTransId="{37E984D6-4100-4F74-B72D-8705956DA7D4}" sibTransId="{A630C713-AE26-499D-99B5-CB693FC01257}"/>
    <dgm:cxn modelId="{A114BD3E-301D-48C1-83CB-9E15E3292159}" srcId="{8EE8ABDE-7EC2-4FF5-B59C-40064F2595FC}" destId="{E01252BA-F087-43B3-9C73-27B8F21DA639}" srcOrd="0" destOrd="0" parTransId="{B7BF8633-A7FE-47E8-A802-431B387E2ED6}" sibTransId="{6D6C34CC-B50D-487F-9063-A2CA929B0484}"/>
    <dgm:cxn modelId="{5AD75B47-C3E0-4D1D-A679-D4194E783D55}" type="presOf" srcId="{C7EA2076-80D9-47E5-B18C-BC84604E2714}" destId="{FFE21C51-CE38-4E43-8199-37CD2793CEF5}" srcOrd="0" destOrd="0" presId="urn:microsoft.com/office/officeart/2008/layout/AlternatingHexagons"/>
    <dgm:cxn modelId="{FBE73C79-2401-46BC-A0AE-A2E0F62CB300}" type="presOf" srcId="{BD71AE15-22AA-4C4D-A0A2-A6E0CCCFC6A2}" destId="{242BFD7F-72F2-4E13-B9D1-0F83AB1C606C}" srcOrd="0" destOrd="0" presId="urn:microsoft.com/office/officeart/2008/layout/AlternatingHexagons"/>
    <dgm:cxn modelId="{4547A97C-DE84-4154-8B4C-CA56B89BCE52}" srcId="{8EE8ABDE-7EC2-4FF5-B59C-40064F2595FC}" destId="{6F703967-0BB1-4D28-882B-AD40772FB844}" srcOrd="1" destOrd="0" parTransId="{52CC6ED5-F4B9-4972-BAA7-9F1C80BD684D}" sibTransId="{0A40CBAD-1CB9-45C3-8BCB-472A057E830E}"/>
    <dgm:cxn modelId="{16296884-5E4B-461C-A9AD-E3E2075F47E6}" srcId="{8EE8ABDE-7EC2-4FF5-B59C-40064F2595FC}" destId="{C7EA2076-80D9-47E5-B18C-BC84604E2714}" srcOrd="2" destOrd="0" parTransId="{051EA74A-B8BF-4F8C-A200-0EACFA8D8A41}" sibTransId="{C662F45A-6D13-496A-A8C3-2671255D34E0}"/>
    <dgm:cxn modelId="{8384B188-FD4B-40C2-A939-5E14F2C081CD}" type="presOf" srcId="{6D5F6541-F511-4073-898F-D9C4DA4055CF}" destId="{6582C5A3-02BB-43DC-9A4E-B3FCF40844DB}" srcOrd="0" destOrd="0" presId="urn:microsoft.com/office/officeart/2008/layout/AlternatingHexagons"/>
    <dgm:cxn modelId="{FFCE0D8B-DD0B-4237-9A4A-2C1074C00992}" type="presOf" srcId="{E01252BA-F087-43B3-9C73-27B8F21DA639}" destId="{37C4DDC8-9685-4CDF-A227-5DFA142A0076}" srcOrd="0" destOrd="0" presId="urn:microsoft.com/office/officeart/2008/layout/AlternatingHexagons"/>
    <dgm:cxn modelId="{73F60C8F-6ACB-46BE-9F0A-C92058B48683}" type="presOf" srcId="{6F703967-0BB1-4D28-882B-AD40772FB844}" destId="{13E81F32-88FB-40EF-B9C2-A8CFF30E8DC8}" srcOrd="0" destOrd="0" presId="urn:microsoft.com/office/officeart/2008/layout/AlternatingHexagons"/>
    <dgm:cxn modelId="{902693D2-1959-468E-8CE9-00443DB0BDF9}" type="presOf" srcId="{C662F45A-6D13-496A-A8C3-2671255D34E0}" destId="{ADD13FC0-8E98-4588-9F34-AA59D836F6A1}" srcOrd="0" destOrd="0" presId="urn:microsoft.com/office/officeart/2008/layout/AlternatingHexagons"/>
    <dgm:cxn modelId="{373683D5-368A-4172-98DC-2350BFF979F9}" type="presOf" srcId="{8EE8ABDE-7EC2-4FF5-B59C-40064F2595FC}" destId="{B599ED06-E69A-4531-B718-2CC64CEBE290}" srcOrd="0" destOrd="0" presId="urn:microsoft.com/office/officeart/2008/layout/AlternatingHexagons"/>
    <dgm:cxn modelId="{61DC12FA-AFBA-4DD8-B0E2-49DDA2563651}" type="presOf" srcId="{0A40CBAD-1CB9-45C3-8BCB-472A057E830E}" destId="{3B2F6799-A389-47C0-B51D-150DDDDD2C25}" srcOrd="0" destOrd="0" presId="urn:microsoft.com/office/officeart/2008/layout/AlternatingHexagons"/>
    <dgm:cxn modelId="{E5697FC0-3868-41C0-9FC1-79B6E83558A4}" type="presParOf" srcId="{B599ED06-E69A-4531-B718-2CC64CEBE290}" destId="{2C3DCA2A-ED0E-47EE-8706-DC653F9FF54C}" srcOrd="0" destOrd="0" presId="urn:microsoft.com/office/officeart/2008/layout/AlternatingHexagons"/>
    <dgm:cxn modelId="{1F471F02-82FE-47EF-8FD9-14B8AB6EB376}" type="presParOf" srcId="{2C3DCA2A-ED0E-47EE-8706-DC653F9FF54C}" destId="{37C4DDC8-9685-4CDF-A227-5DFA142A0076}" srcOrd="0" destOrd="0" presId="urn:microsoft.com/office/officeart/2008/layout/AlternatingHexagons"/>
    <dgm:cxn modelId="{57D106BA-D3DC-4EA4-9829-BA69878D2753}" type="presParOf" srcId="{2C3DCA2A-ED0E-47EE-8706-DC653F9FF54C}" destId="{242BFD7F-72F2-4E13-B9D1-0F83AB1C606C}" srcOrd="1" destOrd="0" presId="urn:microsoft.com/office/officeart/2008/layout/AlternatingHexagons"/>
    <dgm:cxn modelId="{6BDF6CF4-0116-4148-AF04-8BEA9167859E}" type="presParOf" srcId="{2C3DCA2A-ED0E-47EE-8706-DC653F9FF54C}" destId="{BA82E246-4C66-4A99-8A7B-707D0F296C20}" srcOrd="2" destOrd="0" presId="urn:microsoft.com/office/officeart/2008/layout/AlternatingHexagons"/>
    <dgm:cxn modelId="{BD5A4A66-2B7C-4C28-BE3B-2BE56F33A907}" type="presParOf" srcId="{2C3DCA2A-ED0E-47EE-8706-DC653F9FF54C}" destId="{B37D1DB2-1A18-4C93-87EF-B5F258CB8CA2}" srcOrd="3" destOrd="0" presId="urn:microsoft.com/office/officeart/2008/layout/AlternatingHexagons"/>
    <dgm:cxn modelId="{954DCFFD-A8F2-44E4-BE84-1CC213B859AE}" type="presParOf" srcId="{2C3DCA2A-ED0E-47EE-8706-DC653F9FF54C}" destId="{D3AFCB73-027F-4632-A314-F578E5C35EA9}" srcOrd="4" destOrd="0" presId="urn:microsoft.com/office/officeart/2008/layout/AlternatingHexagons"/>
    <dgm:cxn modelId="{CDED9164-0D54-4841-87FB-6BBC2AFE73A4}" type="presParOf" srcId="{B599ED06-E69A-4531-B718-2CC64CEBE290}" destId="{D59086B1-46E4-4C87-93D3-D47AC69DA641}" srcOrd="1" destOrd="0" presId="urn:microsoft.com/office/officeart/2008/layout/AlternatingHexagons"/>
    <dgm:cxn modelId="{0991461B-AAA7-4DDA-AB2D-6DE9E5A59AB0}" type="presParOf" srcId="{B599ED06-E69A-4531-B718-2CC64CEBE290}" destId="{A7F602B9-E7F6-4B8B-B862-9D3BB2E3FCE8}" srcOrd="2" destOrd="0" presId="urn:microsoft.com/office/officeart/2008/layout/AlternatingHexagons"/>
    <dgm:cxn modelId="{946CDD4C-D087-4D5A-A197-58F70E3A3FE3}" type="presParOf" srcId="{A7F602B9-E7F6-4B8B-B862-9D3BB2E3FCE8}" destId="{13E81F32-88FB-40EF-B9C2-A8CFF30E8DC8}" srcOrd="0" destOrd="0" presId="urn:microsoft.com/office/officeart/2008/layout/AlternatingHexagons"/>
    <dgm:cxn modelId="{78D78E18-18A4-48CB-BF23-4011208916F7}" type="presParOf" srcId="{A7F602B9-E7F6-4B8B-B862-9D3BB2E3FCE8}" destId="{89E98892-F7F7-45CB-B157-622759E3C531}" srcOrd="1" destOrd="0" presId="urn:microsoft.com/office/officeart/2008/layout/AlternatingHexagons"/>
    <dgm:cxn modelId="{03AA6CC3-CB49-4B9B-870D-4B949308FA09}" type="presParOf" srcId="{A7F602B9-E7F6-4B8B-B862-9D3BB2E3FCE8}" destId="{4FB21C91-A5E2-4005-8C10-8399738EC48E}" srcOrd="2" destOrd="0" presId="urn:microsoft.com/office/officeart/2008/layout/AlternatingHexagons"/>
    <dgm:cxn modelId="{0D6E299A-27E9-4667-8218-CB005DFD44BF}" type="presParOf" srcId="{A7F602B9-E7F6-4B8B-B862-9D3BB2E3FCE8}" destId="{66269117-C2BC-47B3-9EB4-D6B3DEEF35F2}" srcOrd="3" destOrd="0" presId="urn:microsoft.com/office/officeart/2008/layout/AlternatingHexagons"/>
    <dgm:cxn modelId="{EC6F62DF-4AC4-4DE1-B018-AA70168D1F74}" type="presParOf" srcId="{A7F602B9-E7F6-4B8B-B862-9D3BB2E3FCE8}" destId="{3B2F6799-A389-47C0-B51D-150DDDDD2C25}" srcOrd="4" destOrd="0" presId="urn:microsoft.com/office/officeart/2008/layout/AlternatingHexagons"/>
    <dgm:cxn modelId="{54895833-9D4E-4DA0-B67F-45036BE1163E}" type="presParOf" srcId="{B599ED06-E69A-4531-B718-2CC64CEBE290}" destId="{627EB792-DA69-4240-91BC-A41E7B8DDDB9}" srcOrd="3" destOrd="0" presId="urn:microsoft.com/office/officeart/2008/layout/AlternatingHexagons"/>
    <dgm:cxn modelId="{3DFA5716-6BE5-4827-B9D2-FBBD879392C7}" type="presParOf" srcId="{B599ED06-E69A-4531-B718-2CC64CEBE290}" destId="{E1B42DB3-D55C-4EDA-A148-BD4F1BEAC368}" srcOrd="4" destOrd="0" presId="urn:microsoft.com/office/officeart/2008/layout/AlternatingHexagons"/>
    <dgm:cxn modelId="{D5509BE3-3414-4D44-A7C1-30A8022A574A}" type="presParOf" srcId="{E1B42DB3-D55C-4EDA-A148-BD4F1BEAC368}" destId="{FFE21C51-CE38-4E43-8199-37CD2793CEF5}" srcOrd="0" destOrd="0" presId="urn:microsoft.com/office/officeart/2008/layout/AlternatingHexagons"/>
    <dgm:cxn modelId="{E7E73F1D-DA13-4A57-9747-99B71C84DBA8}" type="presParOf" srcId="{E1B42DB3-D55C-4EDA-A148-BD4F1BEAC368}" destId="{6582C5A3-02BB-43DC-9A4E-B3FCF40844DB}" srcOrd="1" destOrd="0" presId="urn:microsoft.com/office/officeart/2008/layout/AlternatingHexagons"/>
    <dgm:cxn modelId="{DC9CBCBF-EAC3-4C6E-A704-B8E4A0A91814}" type="presParOf" srcId="{E1B42DB3-D55C-4EDA-A148-BD4F1BEAC368}" destId="{C378D468-335B-464F-B5FA-5D645EBAC13C}" srcOrd="2" destOrd="0" presId="urn:microsoft.com/office/officeart/2008/layout/AlternatingHexagons"/>
    <dgm:cxn modelId="{326898C9-B53A-4E87-AB1B-03D71EBC0CFD}" type="presParOf" srcId="{E1B42DB3-D55C-4EDA-A148-BD4F1BEAC368}" destId="{08D75704-9CF0-45B9-A892-9BD09FC39F9B}" srcOrd="3" destOrd="0" presId="urn:microsoft.com/office/officeart/2008/layout/AlternatingHexagons"/>
    <dgm:cxn modelId="{2E32958C-390B-4790-9538-14098DDB9C7A}" type="presParOf" srcId="{E1B42DB3-D55C-4EDA-A148-BD4F1BEAC368}" destId="{ADD13FC0-8E98-4588-9F34-AA59D836F6A1}"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C0F5C5-8C74-41B1-963A-239340748F96}"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7DC71400-0147-408A-8D13-8C118FB18A18}">
      <dgm:prSet phldrT="[Text]"/>
      <dgm:spPr/>
      <dgm:t>
        <a:bodyPr/>
        <a:lstStyle/>
        <a:p>
          <a:r>
            <a:rPr lang="en-US" dirty="0"/>
            <a:t>Formative Assessment</a:t>
          </a:r>
        </a:p>
      </dgm:t>
    </dgm:pt>
    <dgm:pt modelId="{17CBDA96-4574-4624-8B41-8811172B4F39}" type="parTrans" cxnId="{F7711854-F9D0-447F-A42A-36E59B7507A2}">
      <dgm:prSet/>
      <dgm:spPr/>
      <dgm:t>
        <a:bodyPr/>
        <a:lstStyle/>
        <a:p>
          <a:endParaRPr lang="en-US"/>
        </a:p>
      </dgm:t>
    </dgm:pt>
    <dgm:pt modelId="{8ABD7297-EFB0-48E0-BBC7-C72EFF2BF737}" type="sibTrans" cxnId="{F7711854-F9D0-447F-A42A-36E59B7507A2}">
      <dgm:prSet/>
      <dgm:spPr/>
      <dgm:t>
        <a:bodyPr/>
        <a:lstStyle/>
        <a:p>
          <a:endParaRPr lang="en-US"/>
        </a:p>
      </dgm:t>
    </dgm:pt>
    <dgm:pt modelId="{11276C73-A01C-4643-BC69-102C805A1B42}">
      <dgm:prSet phldrT="[Text]"/>
      <dgm:spPr/>
      <dgm:t>
        <a:bodyPr/>
        <a:lstStyle/>
        <a:p>
          <a:r>
            <a:rPr lang="en-US" dirty="0"/>
            <a:t>Long Learning</a:t>
          </a:r>
        </a:p>
      </dgm:t>
    </dgm:pt>
    <dgm:pt modelId="{5EC308D9-C6FD-4338-AB64-0CAF86D49B94}" type="parTrans" cxnId="{F683AB1D-0964-4DF7-B2E6-68DA1B3510F6}">
      <dgm:prSet/>
      <dgm:spPr/>
      <dgm:t>
        <a:bodyPr/>
        <a:lstStyle/>
        <a:p>
          <a:endParaRPr lang="en-US"/>
        </a:p>
      </dgm:t>
    </dgm:pt>
    <dgm:pt modelId="{C9E97C31-AD86-4218-8439-C505DA6F10D9}" type="sibTrans" cxnId="{F683AB1D-0964-4DF7-B2E6-68DA1B3510F6}">
      <dgm:prSet/>
      <dgm:spPr/>
      <dgm:t>
        <a:bodyPr/>
        <a:lstStyle/>
        <a:p>
          <a:endParaRPr lang="en-US"/>
        </a:p>
      </dgm:t>
    </dgm:pt>
    <dgm:pt modelId="{AD80CABA-CBF0-4721-A49A-63CAE6591CE5}" type="pres">
      <dgm:prSet presAssocID="{AEC0F5C5-8C74-41B1-963A-239340748F96}" presName="cycle" presStyleCnt="0">
        <dgm:presLayoutVars>
          <dgm:dir/>
          <dgm:resizeHandles val="exact"/>
        </dgm:presLayoutVars>
      </dgm:prSet>
      <dgm:spPr/>
    </dgm:pt>
    <dgm:pt modelId="{828F8944-75F8-4266-89AB-2E80E1449E00}" type="pres">
      <dgm:prSet presAssocID="{7DC71400-0147-408A-8D13-8C118FB18A18}" presName="dummy" presStyleCnt="0"/>
      <dgm:spPr/>
    </dgm:pt>
    <dgm:pt modelId="{D3F1E121-1A94-4572-B085-77BA22364457}" type="pres">
      <dgm:prSet presAssocID="{7DC71400-0147-408A-8D13-8C118FB18A18}" presName="node" presStyleLbl="revTx" presStyleIdx="0" presStyleCnt="2">
        <dgm:presLayoutVars>
          <dgm:bulletEnabled val="1"/>
        </dgm:presLayoutVars>
      </dgm:prSet>
      <dgm:spPr/>
    </dgm:pt>
    <dgm:pt modelId="{B1A5CC30-7EB8-4E78-B39B-69FB1B895BE6}" type="pres">
      <dgm:prSet presAssocID="{8ABD7297-EFB0-48E0-BBC7-C72EFF2BF737}" presName="sibTrans" presStyleLbl="node1" presStyleIdx="0" presStyleCnt="2"/>
      <dgm:spPr/>
    </dgm:pt>
    <dgm:pt modelId="{EF8D32B8-5484-4D34-A275-48B5086286DB}" type="pres">
      <dgm:prSet presAssocID="{11276C73-A01C-4643-BC69-102C805A1B42}" presName="dummy" presStyleCnt="0"/>
      <dgm:spPr/>
    </dgm:pt>
    <dgm:pt modelId="{A34C3DA6-D7E3-4843-93BA-E043E528246D}" type="pres">
      <dgm:prSet presAssocID="{11276C73-A01C-4643-BC69-102C805A1B42}" presName="node" presStyleLbl="revTx" presStyleIdx="1" presStyleCnt="2">
        <dgm:presLayoutVars>
          <dgm:bulletEnabled val="1"/>
        </dgm:presLayoutVars>
      </dgm:prSet>
      <dgm:spPr/>
    </dgm:pt>
    <dgm:pt modelId="{019B3523-CEE2-4DBD-875E-309E9FCB2962}" type="pres">
      <dgm:prSet presAssocID="{C9E97C31-AD86-4218-8439-C505DA6F10D9}" presName="sibTrans" presStyleLbl="node1" presStyleIdx="1" presStyleCnt="2"/>
      <dgm:spPr/>
    </dgm:pt>
  </dgm:ptLst>
  <dgm:cxnLst>
    <dgm:cxn modelId="{F683AB1D-0964-4DF7-B2E6-68DA1B3510F6}" srcId="{AEC0F5C5-8C74-41B1-963A-239340748F96}" destId="{11276C73-A01C-4643-BC69-102C805A1B42}" srcOrd="1" destOrd="0" parTransId="{5EC308D9-C6FD-4338-AB64-0CAF86D49B94}" sibTransId="{C9E97C31-AD86-4218-8439-C505DA6F10D9}"/>
    <dgm:cxn modelId="{8B65E22F-8401-4819-8B6C-83B2401AFB8F}" type="presOf" srcId="{C9E97C31-AD86-4218-8439-C505DA6F10D9}" destId="{019B3523-CEE2-4DBD-875E-309E9FCB2962}" srcOrd="0" destOrd="0" presId="urn:microsoft.com/office/officeart/2005/8/layout/cycle1"/>
    <dgm:cxn modelId="{CDDC3047-19C0-4CC8-BC00-95910AF5EAD8}" type="presOf" srcId="{AEC0F5C5-8C74-41B1-963A-239340748F96}" destId="{AD80CABA-CBF0-4721-A49A-63CAE6591CE5}" srcOrd="0" destOrd="0" presId="urn:microsoft.com/office/officeart/2005/8/layout/cycle1"/>
    <dgm:cxn modelId="{F7711854-F9D0-447F-A42A-36E59B7507A2}" srcId="{AEC0F5C5-8C74-41B1-963A-239340748F96}" destId="{7DC71400-0147-408A-8D13-8C118FB18A18}" srcOrd="0" destOrd="0" parTransId="{17CBDA96-4574-4624-8B41-8811172B4F39}" sibTransId="{8ABD7297-EFB0-48E0-BBC7-C72EFF2BF737}"/>
    <dgm:cxn modelId="{D8F7808D-532B-4FF9-8962-B8F3BF2AD335}" type="presOf" srcId="{7DC71400-0147-408A-8D13-8C118FB18A18}" destId="{D3F1E121-1A94-4572-B085-77BA22364457}" srcOrd="0" destOrd="0" presId="urn:microsoft.com/office/officeart/2005/8/layout/cycle1"/>
    <dgm:cxn modelId="{A8ACDABF-25B7-432A-9580-5A5030A21B42}" type="presOf" srcId="{8ABD7297-EFB0-48E0-BBC7-C72EFF2BF737}" destId="{B1A5CC30-7EB8-4E78-B39B-69FB1B895BE6}" srcOrd="0" destOrd="0" presId="urn:microsoft.com/office/officeart/2005/8/layout/cycle1"/>
    <dgm:cxn modelId="{24015ED8-FA85-424D-96B5-A92C1B1C879C}" type="presOf" srcId="{11276C73-A01C-4643-BC69-102C805A1B42}" destId="{A34C3DA6-D7E3-4843-93BA-E043E528246D}" srcOrd="0" destOrd="0" presId="urn:microsoft.com/office/officeart/2005/8/layout/cycle1"/>
    <dgm:cxn modelId="{3B9F5E67-F578-4ACA-A827-B1715C911E84}" type="presParOf" srcId="{AD80CABA-CBF0-4721-A49A-63CAE6591CE5}" destId="{828F8944-75F8-4266-89AB-2E80E1449E00}" srcOrd="0" destOrd="0" presId="urn:microsoft.com/office/officeart/2005/8/layout/cycle1"/>
    <dgm:cxn modelId="{D27DE2C1-1EB4-48DB-9560-0B7E0DB877CD}" type="presParOf" srcId="{AD80CABA-CBF0-4721-A49A-63CAE6591CE5}" destId="{D3F1E121-1A94-4572-B085-77BA22364457}" srcOrd="1" destOrd="0" presId="urn:microsoft.com/office/officeart/2005/8/layout/cycle1"/>
    <dgm:cxn modelId="{FCF50368-CBD9-4222-B389-ED861EE9FDBB}" type="presParOf" srcId="{AD80CABA-CBF0-4721-A49A-63CAE6591CE5}" destId="{B1A5CC30-7EB8-4E78-B39B-69FB1B895BE6}" srcOrd="2" destOrd="0" presId="urn:microsoft.com/office/officeart/2005/8/layout/cycle1"/>
    <dgm:cxn modelId="{4203AE33-76B0-4A06-B876-1BDDA33E2498}" type="presParOf" srcId="{AD80CABA-CBF0-4721-A49A-63CAE6591CE5}" destId="{EF8D32B8-5484-4D34-A275-48B5086286DB}" srcOrd="3" destOrd="0" presId="urn:microsoft.com/office/officeart/2005/8/layout/cycle1"/>
    <dgm:cxn modelId="{CCD3D2AC-0D29-450D-A4B6-9657186E77BC}" type="presParOf" srcId="{AD80CABA-CBF0-4721-A49A-63CAE6591CE5}" destId="{A34C3DA6-D7E3-4843-93BA-E043E528246D}" srcOrd="4" destOrd="0" presId="urn:microsoft.com/office/officeart/2005/8/layout/cycle1"/>
    <dgm:cxn modelId="{A89CE035-97DC-4B41-867B-5DC51E51430C}" type="presParOf" srcId="{AD80CABA-CBF0-4721-A49A-63CAE6591CE5}" destId="{019B3523-CEE2-4DBD-875E-309E9FCB2962}" srcOrd="5"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2A4134-CEA2-4794-98C0-A92E782A4140}"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7886A63-48D0-4112-90AE-8D760067E29C}">
      <dgm:prSet phldrT="[Text]"/>
      <dgm:spPr/>
      <dgm:t>
        <a:bodyPr/>
        <a:lstStyle/>
        <a:p>
          <a:r>
            <a:rPr lang="en-US" b="0" i="0" dirty="0"/>
            <a:t>Attraction</a:t>
          </a:r>
          <a:endParaRPr lang="en-US" dirty="0"/>
        </a:p>
      </dgm:t>
    </dgm:pt>
    <dgm:pt modelId="{579205EA-60E4-4A1A-AC62-A61E71D6DAC4}" type="parTrans" cxnId="{4FE6F86C-4C80-41F3-BA2F-A42ADFAFC1A7}">
      <dgm:prSet/>
      <dgm:spPr/>
      <dgm:t>
        <a:bodyPr/>
        <a:lstStyle/>
        <a:p>
          <a:endParaRPr lang="en-US"/>
        </a:p>
      </dgm:t>
    </dgm:pt>
    <dgm:pt modelId="{76842A5F-5CF9-47F5-B883-739BEF08B1A8}" type="sibTrans" cxnId="{4FE6F86C-4C80-41F3-BA2F-A42ADFAFC1A7}">
      <dgm:prSet/>
      <dgm:spPr/>
      <dgm:t>
        <a:bodyPr/>
        <a:lstStyle/>
        <a:p>
          <a:endParaRPr lang="en-US"/>
        </a:p>
      </dgm:t>
    </dgm:pt>
    <dgm:pt modelId="{285DEFC9-E8BC-4521-8FFE-1802EA7B4168}">
      <dgm:prSet phldrT="[Text]"/>
      <dgm:spPr/>
      <dgm:t>
        <a:bodyPr/>
        <a:lstStyle/>
        <a:p>
          <a:r>
            <a:rPr lang="en-US" dirty="0"/>
            <a:t>Focus</a:t>
          </a:r>
        </a:p>
      </dgm:t>
    </dgm:pt>
    <dgm:pt modelId="{23946128-9492-4E83-BC3A-B337AB37BD37}" type="parTrans" cxnId="{B27DDBEC-2251-46EC-B5A7-F3F705C5DC83}">
      <dgm:prSet/>
      <dgm:spPr/>
      <dgm:t>
        <a:bodyPr/>
        <a:lstStyle/>
        <a:p>
          <a:endParaRPr lang="en-US"/>
        </a:p>
      </dgm:t>
    </dgm:pt>
    <dgm:pt modelId="{8DC34812-10E7-4BD1-A5B7-4E0586D0495D}" type="sibTrans" cxnId="{B27DDBEC-2251-46EC-B5A7-F3F705C5DC83}">
      <dgm:prSet/>
      <dgm:spPr/>
      <dgm:t>
        <a:bodyPr/>
        <a:lstStyle/>
        <a:p>
          <a:endParaRPr lang="en-US"/>
        </a:p>
      </dgm:t>
    </dgm:pt>
    <dgm:pt modelId="{6CC7EB9D-5C94-4E27-8AB7-50EC141DFEDF}">
      <dgm:prSet phldrT="[Text]"/>
      <dgm:spPr/>
      <dgm:t>
        <a:bodyPr/>
        <a:lstStyle/>
        <a:p>
          <a:r>
            <a:rPr lang="en-US" dirty="0"/>
            <a:t>Application</a:t>
          </a:r>
        </a:p>
      </dgm:t>
    </dgm:pt>
    <dgm:pt modelId="{185DC07A-18A6-4737-B48A-BD2135C44D3A}" type="parTrans" cxnId="{A4D81FF2-63FC-4667-949E-14C691696DEC}">
      <dgm:prSet/>
      <dgm:spPr/>
      <dgm:t>
        <a:bodyPr/>
        <a:lstStyle/>
        <a:p>
          <a:endParaRPr lang="en-US"/>
        </a:p>
      </dgm:t>
    </dgm:pt>
    <dgm:pt modelId="{8485466E-0D15-43A9-A675-B119C1AC45AA}" type="sibTrans" cxnId="{A4D81FF2-63FC-4667-949E-14C691696DEC}">
      <dgm:prSet/>
      <dgm:spPr/>
      <dgm:t>
        <a:bodyPr/>
        <a:lstStyle/>
        <a:p>
          <a:endParaRPr lang="en-US"/>
        </a:p>
      </dgm:t>
    </dgm:pt>
    <dgm:pt modelId="{4E46C75E-C9C8-473C-9407-E502E815DAB3}" type="pres">
      <dgm:prSet presAssocID="{BB2A4134-CEA2-4794-98C0-A92E782A4140}" presName="cycle" presStyleCnt="0">
        <dgm:presLayoutVars>
          <dgm:dir/>
          <dgm:resizeHandles val="exact"/>
        </dgm:presLayoutVars>
      </dgm:prSet>
      <dgm:spPr/>
    </dgm:pt>
    <dgm:pt modelId="{71E2E5C6-640F-4A34-80A7-A0AB6AA7142E}" type="pres">
      <dgm:prSet presAssocID="{57886A63-48D0-4112-90AE-8D760067E29C}" presName="node" presStyleLbl="node1" presStyleIdx="0" presStyleCnt="3">
        <dgm:presLayoutVars>
          <dgm:bulletEnabled val="1"/>
        </dgm:presLayoutVars>
      </dgm:prSet>
      <dgm:spPr/>
    </dgm:pt>
    <dgm:pt modelId="{90FC4141-F815-41B1-9066-F90104AD5EDD}" type="pres">
      <dgm:prSet presAssocID="{76842A5F-5CF9-47F5-B883-739BEF08B1A8}" presName="sibTrans" presStyleLbl="sibTrans2D1" presStyleIdx="0" presStyleCnt="3"/>
      <dgm:spPr/>
    </dgm:pt>
    <dgm:pt modelId="{3BA94EFA-60E5-49A6-917C-FB14E8CA7EE4}" type="pres">
      <dgm:prSet presAssocID="{76842A5F-5CF9-47F5-B883-739BEF08B1A8}" presName="connectorText" presStyleLbl="sibTrans2D1" presStyleIdx="0" presStyleCnt="3"/>
      <dgm:spPr/>
    </dgm:pt>
    <dgm:pt modelId="{2719BA8E-69FC-4C63-907D-652C6B0B92E7}" type="pres">
      <dgm:prSet presAssocID="{285DEFC9-E8BC-4521-8FFE-1802EA7B4168}" presName="node" presStyleLbl="node1" presStyleIdx="1" presStyleCnt="3">
        <dgm:presLayoutVars>
          <dgm:bulletEnabled val="1"/>
        </dgm:presLayoutVars>
      </dgm:prSet>
      <dgm:spPr/>
    </dgm:pt>
    <dgm:pt modelId="{0C4727C2-BD17-45A1-90F9-671092EABC31}" type="pres">
      <dgm:prSet presAssocID="{8DC34812-10E7-4BD1-A5B7-4E0586D0495D}" presName="sibTrans" presStyleLbl="sibTrans2D1" presStyleIdx="1" presStyleCnt="3"/>
      <dgm:spPr/>
    </dgm:pt>
    <dgm:pt modelId="{9679A039-34E2-4D6B-9C9B-49374542D31B}" type="pres">
      <dgm:prSet presAssocID="{8DC34812-10E7-4BD1-A5B7-4E0586D0495D}" presName="connectorText" presStyleLbl="sibTrans2D1" presStyleIdx="1" presStyleCnt="3"/>
      <dgm:spPr/>
    </dgm:pt>
    <dgm:pt modelId="{9643877D-FEFD-4D30-AFE0-4664E68E6372}" type="pres">
      <dgm:prSet presAssocID="{6CC7EB9D-5C94-4E27-8AB7-50EC141DFEDF}" presName="node" presStyleLbl="node1" presStyleIdx="2" presStyleCnt="3">
        <dgm:presLayoutVars>
          <dgm:bulletEnabled val="1"/>
        </dgm:presLayoutVars>
      </dgm:prSet>
      <dgm:spPr/>
    </dgm:pt>
    <dgm:pt modelId="{A2D72AC9-D3F4-4FF5-AF1F-4FB161D36439}" type="pres">
      <dgm:prSet presAssocID="{8485466E-0D15-43A9-A675-B119C1AC45AA}" presName="sibTrans" presStyleLbl="sibTrans2D1" presStyleIdx="2" presStyleCnt="3"/>
      <dgm:spPr/>
    </dgm:pt>
    <dgm:pt modelId="{040E2726-CE18-4054-9906-4F9C05E5FCCE}" type="pres">
      <dgm:prSet presAssocID="{8485466E-0D15-43A9-A675-B119C1AC45AA}" presName="connectorText" presStyleLbl="sibTrans2D1" presStyleIdx="2" presStyleCnt="3"/>
      <dgm:spPr/>
    </dgm:pt>
  </dgm:ptLst>
  <dgm:cxnLst>
    <dgm:cxn modelId="{E638C305-947F-4571-B40E-01D6F4420992}" type="presOf" srcId="{76842A5F-5CF9-47F5-B883-739BEF08B1A8}" destId="{3BA94EFA-60E5-49A6-917C-FB14E8CA7EE4}" srcOrd="1" destOrd="0" presId="urn:microsoft.com/office/officeart/2005/8/layout/cycle2"/>
    <dgm:cxn modelId="{239C4C1C-1CCA-423A-84F9-B642C62D87E5}" type="presOf" srcId="{8485466E-0D15-43A9-A675-B119C1AC45AA}" destId="{040E2726-CE18-4054-9906-4F9C05E5FCCE}" srcOrd="1" destOrd="0" presId="urn:microsoft.com/office/officeart/2005/8/layout/cycle2"/>
    <dgm:cxn modelId="{96A3BC20-8A67-4FD5-9641-01BAF3FB05F4}" type="presOf" srcId="{8DC34812-10E7-4BD1-A5B7-4E0586D0495D}" destId="{0C4727C2-BD17-45A1-90F9-671092EABC31}" srcOrd="0" destOrd="0" presId="urn:microsoft.com/office/officeart/2005/8/layout/cycle2"/>
    <dgm:cxn modelId="{C2B94B61-EFEE-440D-9E0E-ADFA0B510034}" type="presOf" srcId="{8485466E-0D15-43A9-A675-B119C1AC45AA}" destId="{A2D72AC9-D3F4-4FF5-AF1F-4FB161D36439}" srcOrd="0" destOrd="0" presId="urn:microsoft.com/office/officeart/2005/8/layout/cycle2"/>
    <dgm:cxn modelId="{BA6E6A63-3145-4947-85F9-FCD8937339A4}" type="presOf" srcId="{76842A5F-5CF9-47F5-B883-739BEF08B1A8}" destId="{90FC4141-F815-41B1-9066-F90104AD5EDD}" srcOrd="0" destOrd="0" presId="urn:microsoft.com/office/officeart/2005/8/layout/cycle2"/>
    <dgm:cxn modelId="{4FE6F86C-4C80-41F3-BA2F-A42ADFAFC1A7}" srcId="{BB2A4134-CEA2-4794-98C0-A92E782A4140}" destId="{57886A63-48D0-4112-90AE-8D760067E29C}" srcOrd="0" destOrd="0" parTransId="{579205EA-60E4-4A1A-AC62-A61E71D6DAC4}" sibTransId="{76842A5F-5CF9-47F5-B883-739BEF08B1A8}"/>
    <dgm:cxn modelId="{07DDE54D-0E03-400E-B4B7-A58837D72463}" type="presOf" srcId="{57886A63-48D0-4112-90AE-8D760067E29C}" destId="{71E2E5C6-640F-4A34-80A7-A0AB6AA7142E}" srcOrd="0" destOrd="0" presId="urn:microsoft.com/office/officeart/2005/8/layout/cycle2"/>
    <dgm:cxn modelId="{B1A7516F-D620-4B29-9B2F-346CA4035F8A}" type="presOf" srcId="{8DC34812-10E7-4BD1-A5B7-4E0586D0495D}" destId="{9679A039-34E2-4D6B-9C9B-49374542D31B}" srcOrd="1" destOrd="0" presId="urn:microsoft.com/office/officeart/2005/8/layout/cycle2"/>
    <dgm:cxn modelId="{DA19A97D-A0A4-4112-A767-A0F9862A3D0F}" type="presOf" srcId="{6CC7EB9D-5C94-4E27-8AB7-50EC141DFEDF}" destId="{9643877D-FEFD-4D30-AFE0-4664E68E6372}" srcOrd="0" destOrd="0" presId="urn:microsoft.com/office/officeart/2005/8/layout/cycle2"/>
    <dgm:cxn modelId="{7D990EA7-E451-41FF-A751-E80CA7C15479}" type="presOf" srcId="{BB2A4134-CEA2-4794-98C0-A92E782A4140}" destId="{4E46C75E-C9C8-473C-9407-E502E815DAB3}" srcOrd="0" destOrd="0" presId="urn:microsoft.com/office/officeart/2005/8/layout/cycle2"/>
    <dgm:cxn modelId="{1869CEE3-A4AF-4329-BDB0-7F729D0180F4}" type="presOf" srcId="{285DEFC9-E8BC-4521-8FFE-1802EA7B4168}" destId="{2719BA8E-69FC-4C63-907D-652C6B0B92E7}" srcOrd="0" destOrd="0" presId="urn:microsoft.com/office/officeart/2005/8/layout/cycle2"/>
    <dgm:cxn modelId="{B27DDBEC-2251-46EC-B5A7-F3F705C5DC83}" srcId="{BB2A4134-CEA2-4794-98C0-A92E782A4140}" destId="{285DEFC9-E8BC-4521-8FFE-1802EA7B4168}" srcOrd="1" destOrd="0" parTransId="{23946128-9492-4E83-BC3A-B337AB37BD37}" sibTransId="{8DC34812-10E7-4BD1-A5B7-4E0586D0495D}"/>
    <dgm:cxn modelId="{A4D81FF2-63FC-4667-949E-14C691696DEC}" srcId="{BB2A4134-CEA2-4794-98C0-A92E782A4140}" destId="{6CC7EB9D-5C94-4E27-8AB7-50EC141DFEDF}" srcOrd="2" destOrd="0" parTransId="{185DC07A-18A6-4737-B48A-BD2135C44D3A}" sibTransId="{8485466E-0D15-43A9-A675-B119C1AC45AA}"/>
    <dgm:cxn modelId="{95AD5999-8B35-4CC4-A2EE-D9BA7678131E}" type="presParOf" srcId="{4E46C75E-C9C8-473C-9407-E502E815DAB3}" destId="{71E2E5C6-640F-4A34-80A7-A0AB6AA7142E}" srcOrd="0" destOrd="0" presId="urn:microsoft.com/office/officeart/2005/8/layout/cycle2"/>
    <dgm:cxn modelId="{655DDFF0-633D-4740-8C34-521C8B1F61CD}" type="presParOf" srcId="{4E46C75E-C9C8-473C-9407-E502E815DAB3}" destId="{90FC4141-F815-41B1-9066-F90104AD5EDD}" srcOrd="1" destOrd="0" presId="urn:microsoft.com/office/officeart/2005/8/layout/cycle2"/>
    <dgm:cxn modelId="{90FBC96F-D7F5-4C6F-999D-356368709A3F}" type="presParOf" srcId="{90FC4141-F815-41B1-9066-F90104AD5EDD}" destId="{3BA94EFA-60E5-49A6-917C-FB14E8CA7EE4}" srcOrd="0" destOrd="0" presId="urn:microsoft.com/office/officeart/2005/8/layout/cycle2"/>
    <dgm:cxn modelId="{F805313A-4F6D-434C-8A30-33C22EB0FD5F}" type="presParOf" srcId="{4E46C75E-C9C8-473C-9407-E502E815DAB3}" destId="{2719BA8E-69FC-4C63-907D-652C6B0B92E7}" srcOrd="2" destOrd="0" presId="urn:microsoft.com/office/officeart/2005/8/layout/cycle2"/>
    <dgm:cxn modelId="{18391FDF-9008-48F2-8558-CA20CFAAA135}" type="presParOf" srcId="{4E46C75E-C9C8-473C-9407-E502E815DAB3}" destId="{0C4727C2-BD17-45A1-90F9-671092EABC31}" srcOrd="3" destOrd="0" presId="urn:microsoft.com/office/officeart/2005/8/layout/cycle2"/>
    <dgm:cxn modelId="{BC743597-2A4A-463F-9608-7A4B4E89BEE2}" type="presParOf" srcId="{0C4727C2-BD17-45A1-90F9-671092EABC31}" destId="{9679A039-34E2-4D6B-9C9B-49374542D31B}" srcOrd="0" destOrd="0" presId="urn:microsoft.com/office/officeart/2005/8/layout/cycle2"/>
    <dgm:cxn modelId="{AEDB253F-9BF3-48CC-B92C-D8302E236A39}" type="presParOf" srcId="{4E46C75E-C9C8-473C-9407-E502E815DAB3}" destId="{9643877D-FEFD-4D30-AFE0-4664E68E6372}" srcOrd="4" destOrd="0" presId="urn:microsoft.com/office/officeart/2005/8/layout/cycle2"/>
    <dgm:cxn modelId="{852A3884-590A-4312-93D7-BBE7CF63C3FE}" type="presParOf" srcId="{4E46C75E-C9C8-473C-9407-E502E815DAB3}" destId="{A2D72AC9-D3F4-4FF5-AF1F-4FB161D36439}" srcOrd="5" destOrd="0" presId="urn:microsoft.com/office/officeart/2005/8/layout/cycle2"/>
    <dgm:cxn modelId="{FB308BD0-FCC7-43CD-AB8D-B61333DBAF5E}" type="presParOf" srcId="{A2D72AC9-D3F4-4FF5-AF1F-4FB161D36439}" destId="{040E2726-CE18-4054-9906-4F9C05E5FCCE}"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2D27D-BFD4-462E-9109-8415ABDDAFB8}">
      <dsp:nvSpPr>
        <dsp:cNvPr id="0" name=""/>
        <dsp:cNvSpPr/>
      </dsp:nvSpPr>
      <dsp:spPr>
        <a:xfrm>
          <a:off x="1221978" y="2645"/>
          <a:ext cx="2706687" cy="1624012"/>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Co-ops</a:t>
          </a:r>
        </a:p>
      </dsp:txBody>
      <dsp:txXfrm>
        <a:off x="1221978" y="2645"/>
        <a:ext cx="2706687" cy="1624012"/>
      </dsp:txXfrm>
    </dsp:sp>
    <dsp:sp modelId="{4F479530-C7D7-4589-9389-FAC5971CF307}">
      <dsp:nvSpPr>
        <dsp:cNvPr id="0" name=""/>
        <dsp:cNvSpPr/>
      </dsp:nvSpPr>
      <dsp:spPr>
        <a:xfrm>
          <a:off x="4199334" y="2645"/>
          <a:ext cx="2706687" cy="1624012"/>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err="1"/>
            <a:t>Qo</a:t>
          </a:r>
          <a:r>
            <a:rPr lang="en-US" sz="4300" kern="1200" dirty="0"/>
            <a:t>-c</a:t>
          </a:r>
        </a:p>
      </dsp:txBody>
      <dsp:txXfrm>
        <a:off x="4199334" y="2645"/>
        <a:ext cx="2706687" cy="1624012"/>
      </dsp:txXfrm>
    </dsp:sp>
    <dsp:sp modelId="{A0C1C678-C8D5-4828-AF43-D8400341E579}">
      <dsp:nvSpPr>
        <dsp:cNvPr id="0" name=""/>
        <dsp:cNvSpPr/>
      </dsp:nvSpPr>
      <dsp:spPr>
        <a:xfrm>
          <a:off x="1221978" y="1897327"/>
          <a:ext cx="2706687" cy="1624012"/>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Discuss</a:t>
          </a:r>
        </a:p>
      </dsp:txBody>
      <dsp:txXfrm>
        <a:off x="1221978" y="1897327"/>
        <a:ext cx="2706687" cy="1624012"/>
      </dsp:txXfrm>
    </dsp:sp>
    <dsp:sp modelId="{6022058B-480B-42DC-82A8-4F650AC5256E}">
      <dsp:nvSpPr>
        <dsp:cNvPr id="0" name=""/>
        <dsp:cNvSpPr/>
      </dsp:nvSpPr>
      <dsp:spPr>
        <a:xfrm>
          <a:off x="4199334" y="1897327"/>
          <a:ext cx="2706687" cy="1624012"/>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err="1"/>
            <a:t>Expl&amp;dico</a:t>
          </a:r>
          <a:endParaRPr lang="en-US" sz="4300" kern="1200" dirty="0"/>
        </a:p>
      </dsp:txBody>
      <dsp:txXfrm>
        <a:off x="4199334" y="1897327"/>
        <a:ext cx="2706687" cy="1624012"/>
      </dsp:txXfrm>
    </dsp:sp>
    <dsp:sp modelId="{E41120D0-AD4B-4DF7-B208-F76AFC8031CA}">
      <dsp:nvSpPr>
        <dsp:cNvPr id="0" name=""/>
        <dsp:cNvSpPr/>
      </dsp:nvSpPr>
      <dsp:spPr>
        <a:xfrm>
          <a:off x="2710656" y="3792008"/>
          <a:ext cx="2706687" cy="1624012"/>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err="1"/>
            <a:t>meanCon</a:t>
          </a:r>
          <a:endParaRPr lang="en-US" sz="4300" kern="1200" dirty="0"/>
        </a:p>
      </dsp:txBody>
      <dsp:txXfrm>
        <a:off x="2710656" y="3792008"/>
        <a:ext cx="2706687" cy="16240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4DDC8-9685-4CDF-A227-5DFA142A0076}">
      <dsp:nvSpPr>
        <dsp:cNvPr id="0" name=""/>
        <dsp:cNvSpPr/>
      </dsp:nvSpPr>
      <dsp:spPr>
        <a:xfrm rot="5400000">
          <a:off x="3506806" y="130656"/>
          <a:ext cx="2008628" cy="1747506"/>
        </a:xfrm>
        <a:prstGeom prst="hexagon">
          <a:avLst>
            <a:gd name="adj" fmla="val 25000"/>
            <a:gd name="vf" fmla="val 11547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dirty="0"/>
            <a:t>AIP</a:t>
          </a:r>
        </a:p>
      </dsp:txBody>
      <dsp:txXfrm rot="-5400000">
        <a:off x="3909687" y="313106"/>
        <a:ext cx="1202866" cy="1382606"/>
      </dsp:txXfrm>
    </dsp:sp>
    <dsp:sp modelId="{242BFD7F-72F2-4E13-B9D1-0F83AB1C606C}">
      <dsp:nvSpPr>
        <dsp:cNvPr id="0" name=""/>
        <dsp:cNvSpPr/>
      </dsp:nvSpPr>
      <dsp:spPr>
        <a:xfrm>
          <a:off x="5437901" y="401821"/>
          <a:ext cx="2241629" cy="120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SAL</a:t>
          </a:r>
        </a:p>
      </dsp:txBody>
      <dsp:txXfrm>
        <a:off x="5437901" y="401821"/>
        <a:ext cx="2241629" cy="1205177"/>
      </dsp:txXfrm>
    </dsp:sp>
    <dsp:sp modelId="{D3AFCB73-027F-4632-A314-F578E5C35EA9}">
      <dsp:nvSpPr>
        <dsp:cNvPr id="0" name=""/>
        <dsp:cNvSpPr/>
      </dsp:nvSpPr>
      <dsp:spPr>
        <a:xfrm rot="5400000">
          <a:off x="1619499" y="130656"/>
          <a:ext cx="2008628" cy="1747506"/>
        </a:xfrm>
        <a:prstGeom prst="hexagon">
          <a:avLst>
            <a:gd name="adj" fmla="val 25000"/>
            <a:gd name="vf" fmla="val 11547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022380" y="313106"/>
        <a:ext cx="1202866" cy="1382606"/>
      </dsp:txXfrm>
    </dsp:sp>
    <dsp:sp modelId="{13E81F32-88FB-40EF-B9C2-A8CFF30E8DC8}">
      <dsp:nvSpPr>
        <dsp:cNvPr id="0" name=""/>
        <dsp:cNvSpPr/>
      </dsp:nvSpPr>
      <dsp:spPr>
        <a:xfrm rot="5400000">
          <a:off x="2559537" y="1835580"/>
          <a:ext cx="2008628" cy="1747506"/>
        </a:xfrm>
        <a:prstGeom prst="hexagon">
          <a:avLst>
            <a:gd name="adj" fmla="val 25000"/>
            <a:gd name="vf" fmla="val 11547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dirty="0"/>
            <a:t>S-A</a:t>
          </a:r>
        </a:p>
      </dsp:txBody>
      <dsp:txXfrm rot="-5400000">
        <a:off x="2962418" y="2018030"/>
        <a:ext cx="1202866" cy="1382606"/>
      </dsp:txXfrm>
    </dsp:sp>
    <dsp:sp modelId="{89E98892-F7F7-45CB-B157-622759E3C531}">
      <dsp:nvSpPr>
        <dsp:cNvPr id="0" name=""/>
        <dsp:cNvSpPr/>
      </dsp:nvSpPr>
      <dsp:spPr>
        <a:xfrm>
          <a:off x="448468" y="2106744"/>
          <a:ext cx="2169318" cy="120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r" defTabSz="1600200">
            <a:lnSpc>
              <a:spcPct val="90000"/>
            </a:lnSpc>
            <a:spcBef>
              <a:spcPct val="0"/>
            </a:spcBef>
            <a:spcAft>
              <a:spcPct val="35000"/>
            </a:spcAft>
            <a:buNone/>
          </a:pPr>
          <a:r>
            <a:rPr lang="en-US" sz="3600" kern="1200" dirty="0"/>
            <a:t>PFL</a:t>
          </a:r>
        </a:p>
      </dsp:txBody>
      <dsp:txXfrm>
        <a:off x="448468" y="2106744"/>
        <a:ext cx="2169318" cy="1205177"/>
      </dsp:txXfrm>
    </dsp:sp>
    <dsp:sp modelId="{3B2F6799-A389-47C0-B51D-150DDDDD2C25}">
      <dsp:nvSpPr>
        <dsp:cNvPr id="0" name=""/>
        <dsp:cNvSpPr/>
      </dsp:nvSpPr>
      <dsp:spPr>
        <a:xfrm rot="5400000">
          <a:off x="4446844" y="1835580"/>
          <a:ext cx="2008628" cy="1747506"/>
        </a:xfrm>
        <a:prstGeom prst="hexagon">
          <a:avLst>
            <a:gd name="adj" fmla="val 25000"/>
            <a:gd name="vf" fmla="val 11547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kern="1200" dirty="0" err="1"/>
            <a:t>AdjR</a:t>
          </a:r>
          <a:endParaRPr lang="en-US" sz="3600" kern="1200" dirty="0"/>
        </a:p>
      </dsp:txBody>
      <dsp:txXfrm rot="-5400000">
        <a:off x="4849725" y="2018030"/>
        <a:ext cx="1202866" cy="1382606"/>
      </dsp:txXfrm>
    </dsp:sp>
    <dsp:sp modelId="{FFE21C51-CE38-4E43-8199-37CD2793CEF5}">
      <dsp:nvSpPr>
        <dsp:cNvPr id="0" name=""/>
        <dsp:cNvSpPr/>
      </dsp:nvSpPr>
      <dsp:spPr>
        <a:xfrm rot="5400000">
          <a:off x="3506806" y="3540503"/>
          <a:ext cx="2008628" cy="1747506"/>
        </a:xfrm>
        <a:prstGeom prst="hexagon">
          <a:avLst>
            <a:gd name="adj" fmla="val 25000"/>
            <a:gd name="vf" fmla="val 11547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dirty="0"/>
            <a:t>E-Q</a:t>
          </a:r>
        </a:p>
      </dsp:txBody>
      <dsp:txXfrm rot="-5400000">
        <a:off x="3909687" y="3722953"/>
        <a:ext cx="1202866" cy="1382606"/>
      </dsp:txXfrm>
    </dsp:sp>
    <dsp:sp modelId="{6582C5A3-02BB-43DC-9A4E-B3FCF40844DB}">
      <dsp:nvSpPr>
        <dsp:cNvPr id="0" name=""/>
        <dsp:cNvSpPr/>
      </dsp:nvSpPr>
      <dsp:spPr>
        <a:xfrm>
          <a:off x="5437901" y="3811668"/>
          <a:ext cx="2241629" cy="120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CSI</a:t>
          </a:r>
        </a:p>
      </dsp:txBody>
      <dsp:txXfrm>
        <a:off x="5437901" y="3811668"/>
        <a:ext cx="2241629" cy="1205177"/>
      </dsp:txXfrm>
    </dsp:sp>
    <dsp:sp modelId="{ADD13FC0-8E98-4588-9F34-AA59D836F6A1}">
      <dsp:nvSpPr>
        <dsp:cNvPr id="0" name=""/>
        <dsp:cNvSpPr/>
      </dsp:nvSpPr>
      <dsp:spPr>
        <a:xfrm rot="5400000">
          <a:off x="1619499" y="3540503"/>
          <a:ext cx="2008628" cy="1747506"/>
        </a:xfrm>
        <a:prstGeom prst="hexagon">
          <a:avLst>
            <a:gd name="adj" fmla="val 25000"/>
            <a:gd name="vf" fmla="val 11547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022380" y="3722953"/>
        <a:ext cx="1202866" cy="13826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1E121-1A94-4572-B085-77BA22364457}">
      <dsp:nvSpPr>
        <dsp:cNvPr id="0" name=""/>
        <dsp:cNvSpPr/>
      </dsp:nvSpPr>
      <dsp:spPr>
        <a:xfrm>
          <a:off x="3026243" y="1181981"/>
          <a:ext cx="1851045" cy="1851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Formative Assessment</a:t>
          </a:r>
        </a:p>
      </dsp:txBody>
      <dsp:txXfrm>
        <a:off x="3026243" y="1181981"/>
        <a:ext cx="1851045" cy="1851045"/>
      </dsp:txXfrm>
    </dsp:sp>
    <dsp:sp modelId="{B1A5CC30-7EB8-4E78-B39B-69FB1B895BE6}">
      <dsp:nvSpPr>
        <dsp:cNvPr id="0" name=""/>
        <dsp:cNvSpPr/>
      </dsp:nvSpPr>
      <dsp:spPr>
        <a:xfrm>
          <a:off x="536146" y="204177"/>
          <a:ext cx="3806653" cy="3806653"/>
        </a:xfrm>
        <a:prstGeom prst="circularArrow">
          <a:avLst>
            <a:gd name="adj1" fmla="val 9482"/>
            <a:gd name="adj2" fmla="val 684899"/>
            <a:gd name="adj3" fmla="val 7851048"/>
            <a:gd name="adj4" fmla="val 2264053"/>
            <a:gd name="adj5" fmla="val 11063"/>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4C3DA6-D7E3-4843-93BA-E043E528246D}">
      <dsp:nvSpPr>
        <dsp:cNvPr id="0" name=""/>
        <dsp:cNvSpPr/>
      </dsp:nvSpPr>
      <dsp:spPr>
        <a:xfrm>
          <a:off x="1656" y="1181981"/>
          <a:ext cx="1851045" cy="1851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Long Learning</a:t>
          </a:r>
        </a:p>
      </dsp:txBody>
      <dsp:txXfrm>
        <a:off x="1656" y="1181981"/>
        <a:ext cx="1851045" cy="1851045"/>
      </dsp:txXfrm>
    </dsp:sp>
    <dsp:sp modelId="{019B3523-CEE2-4DBD-875E-309E9FCB2962}">
      <dsp:nvSpPr>
        <dsp:cNvPr id="0" name=""/>
        <dsp:cNvSpPr/>
      </dsp:nvSpPr>
      <dsp:spPr>
        <a:xfrm>
          <a:off x="536146" y="204177"/>
          <a:ext cx="3806653" cy="3806653"/>
        </a:xfrm>
        <a:prstGeom prst="circularArrow">
          <a:avLst>
            <a:gd name="adj1" fmla="val 9482"/>
            <a:gd name="adj2" fmla="val 684899"/>
            <a:gd name="adj3" fmla="val 18651048"/>
            <a:gd name="adj4" fmla="val 13064053"/>
            <a:gd name="adj5" fmla="val 11063"/>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E2E5C6-640F-4A34-80A7-A0AB6AA7142E}">
      <dsp:nvSpPr>
        <dsp:cNvPr id="0" name=""/>
        <dsp:cNvSpPr/>
      </dsp:nvSpPr>
      <dsp:spPr>
        <a:xfrm>
          <a:off x="3196932" y="1040"/>
          <a:ext cx="2100870" cy="2100870"/>
        </a:xfrm>
        <a:prstGeom prst="ellips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b="0" i="0" kern="1200" dirty="0"/>
            <a:t>Attraction</a:t>
          </a:r>
          <a:endParaRPr lang="en-US" sz="2300" kern="1200" dirty="0"/>
        </a:p>
      </dsp:txBody>
      <dsp:txXfrm>
        <a:off x="3504597" y="308705"/>
        <a:ext cx="1485540" cy="1485540"/>
      </dsp:txXfrm>
    </dsp:sp>
    <dsp:sp modelId="{90FC4141-F815-41B1-9066-F90104AD5EDD}">
      <dsp:nvSpPr>
        <dsp:cNvPr id="0" name=""/>
        <dsp:cNvSpPr/>
      </dsp:nvSpPr>
      <dsp:spPr>
        <a:xfrm rot="3600000">
          <a:off x="4748915" y="2048512"/>
          <a:ext cx="557549" cy="7090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790731" y="2117893"/>
        <a:ext cx="390284" cy="425425"/>
      </dsp:txXfrm>
    </dsp:sp>
    <dsp:sp modelId="{2719BA8E-69FC-4C63-907D-652C6B0B92E7}">
      <dsp:nvSpPr>
        <dsp:cNvPr id="0" name=""/>
        <dsp:cNvSpPr/>
      </dsp:nvSpPr>
      <dsp:spPr>
        <a:xfrm>
          <a:off x="4773357" y="2731489"/>
          <a:ext cx="2100870" cy="2100870"/>
        </a:xfrm>
        <a:prstGeom prst="ellips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Focus</a:t>
          </a:r>
        </a:p>
      </dsp:txBody>
      <dsp:txXfrm>
        <a:off x="5081022" y="3039154"/>
        <a:ext cx="1485540" cy="1485540"/>
      </dsp:txXfrm>
    </dsp:sp>
    <dsp:sp modelId="{0C4727C2-BD17-45A1-90F9-671092EABC31}">
      <dsp:nvSpPr>
        <dsp:cNvPr id="0" name=""/>
        <dsp:cNvSpPr/>
      </dsp:nvSpPr>
      <dsp:spPr>
        <a:xfrm rot="10800000">
          <a:off x="3984372" y="3427402"/>
          <a:ext cx="557549" cy="7090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4151637" y="3569211"/>
        <a:ext cx="390284" cy="425425"/>
      </dsp:txXfrm>
    </dsp:sp>
    <dsp:sp modelId="{9643877D-FEFD-4D30-AFE0-4664E68E6372}">
      <dsp:nvSpPr>
        <dsp:cNvPr id="0" name=""/>
        <dsp:cNvSpPr/>
      </dsp:nvSpPr>
      <dsp:spPr>
        <a:xfrm>
          <a:off x="1620506" y="2731489"/>
          <a:ext cx="2100870" cy="2100870"/>
        </a:xfrm>
        <a:prstGeom prst="ellips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Application</a:t>
          </a:r>
        </a:p>
      </dsp:txBody>
      <dsp:txXfrm>
        <a:off x="1928171" y="3039154"/>
        <a:ext cx="1485540" cy="1485540"/>
      </dsp:txXfrm>
    </dsp:sp>
    <dsp:sp modelId="{A2D72AC9-D3F4-4FF5-AF1F-4FB161D36439}">
      <dsp:nvSpPr>
        <dsp:cNvPr id="0" name=""/>
        <dsp:cNvSpPr/>
      </dsp:nvSpPr>
      <dsp:spPr>
        <a:xfrm rot="18000000">
          <a:off x="3172490" y="2075843"/>
          <a:ext cx="557549" cy="7090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214306" y="2290080"/>
        <a:ext cx="390284" cy="42542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AC78B-5884-4D24-983C-916233003E85}" type="datetimeFigureOut">
              <a:rPr lang="en-US" smtClean="0"/>
              <a:t>3/7/2023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2AB528-7684-4A37-99F6-46340DCC2B35}" type="slidenum">
              <a:rPr lang="en-US" smtClean="0"/>
              <a:t>‹#›</a:t>
            </a:fld>
            <a:endParaRPr lang="en-US"/>
          </a:p>
        </p:txBody>
      </p:sp>
    </p:spTree>
    <p:extLst>
      <p:ext uri="{BB962C8B-B14F-4D97-AF65-F5344CB8AC3E}">
        <p14:creationId xmlns:p14="http://schemas.microsoft.com/office/powerpoint/2010/main" val="2672881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ection Header">
    <p:bg>
      <p:bgRef idx="1001">
        <a:schemeClr val="bg2"/>
      </p:bgRef>
    </p:bg>
    <p:spTree>
      <p:nvGrpSpPr>
        <p:cNvPr id="1" name=""/>
        <p:cNvGrpSpPr/>
        <p:nvPr/>
      </p:nvGrpSpPr>
      <p:grpSpPr>
        <a:xfrm>
          <a:off x="0" y="0"/>
          <a:ext cx="0" cy="0"/>
          <a:chOff x="0" y="0"/>
          <a:chExt cx="0" cy="0"/>
        </a:xfrm>
      </p:grpSpPr>
      <p:sp>
        <p:nvSpPr>
          <p:cNvPr id="12" name="Freeform 6" title="Page Number Shape"/>
          <p:cNvSpPr/>
          <p:nvPr userDrawn="1"/>
        </p:nvSpPr>
        <p:spPr bwMode="auto">
          <a:xfrm>
            <a:off x="11784011" y="34513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2578819" y="2270908"/>
            <a:ext cx="7034362" cy="2188992"/>
          </a:xfrm>
        </p:spPr>
        <p:txBody>
          <a:bodyPr anchor="ctr" anchorCtr="0">
            <a:noAutofit/>
          </a:bodyPr>
          <a:lstStyle>
            <a:lvl1pPr algn="ctr">
              <a:lnSpc>
                <a:spcPct val="85000"/>
              </a:lnSpc>
              <a:defRPr sz="60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586793" y="5024051"/>
            <a:ext cx="7034362" cy="1052898"/>
          </a:xfrm>
        </p:spPr>
        <p:txBody>
          <a:bodyPr anchor="ctr" anchorCtr="0">
            <a:normAutofit/>
          </a:bodyPr>
          <a:lstStyle>
            <a:lvl1pPr marL="0" indent="0" algn="ctr">
              <a:lnSpc>
                <a:spcPct val="114000"/>
              </a:lnSpc>
              <a:spcBef>
                <a:spcPts val="0"/>
              </a:spcBef>
              <a:buNone/>
              <a:defRPr sz="2000" b="0" i="1"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2584338" y="6314440"/>
            <a:ext cx="1596622" cy="365125"/>
          </a:xfrm>
        </p:spPr>
        <p:txBody>
          <a:bodyPr/>
          <a:lstStyle>
            <a:lvl1pPr algn="l">
              <a:defRPr sz="1200">
                <a:solidFill>
                  <a:schemeClr val="tx2"/>
                </a:solidFill>
              </a:defRPr>
            </a:lvl1pPr>
          </a:lstStyle>
          <a:p>
            <a:fld id="{F35A1469-2D5F-4CF6-9A65-876A4BCDDACA}" type="datetime8">
              <a:rPr lang="en-US" smtClean="0"/>
              <a:t>3/7/2023 9:28 PM</a:t>
            </a:fld>
            <a:endParaRPr lang="en-US"/>
          </a:p>
        </p:txBody>
      </p:sp>
      <p:sp>
        <p:nvSpPr>
          <p:cNvPr id="5" name="Footer Placeholder 4"/>
          <p:cNvSpPr>
            <a:spLocks noGrp="1"/>
          </p:cNvSpPr>
          <p:nvPr>
            <p:ph type="ftr" sz="quarter" idx="11"/>
          </p:nvPr>
        </p:nvSpPr>
        <p:spPr>
          <a:xfrm>
            <a:off x="4515066" y="6314440"/>
            <a:ext cx="5122683" cy="365125"/>
          </a:xfrm>
        </p:spPr>
        <p:txBody>
          <a:bodyPr/>
          <a:lstStyle>
            <a:lvl1pPr algn="l">
              <a:defRPr b="0">
                <a:solidFill>
                  <a:schemeClr val="tx2"/>
                </a:solidFill>
              </a:defRPr>
            </a:lvl1pPr>
          </a:lstStyle>
          <a:p>
            <a:r>
              <a:rPr lang="en-ZA"/>
              <a:t>Add a footer </a:t>
            </a:r>
            <a:endParaRPr lang="en-US" dirty="0"/>
          </a:p>
        </p:txBody>
      </p:sp>
      <p:sp>
        <p:nvSpPr>
          <p:cNvPr id="6" name="Slide Number Placeholder 5"/>
          <p:cNvSpPr>
            <a:spLocks noGrp="1"/>
          </p:cNvSpPr>
          <p:nvPr>
            <p:ph type="sldNum" sz="quarter" idx="12"/>
          </p:nvPr>
        </p:nvSpPr>
        <p:spPr>
          <a:xfrm>
            <a:off x="11784011" y="572151"/>
            <a:ext cx="407988" cy="365125"/>
          </a:xfrm>
        </p:spPr>
        <p:txBody>
          <a:bodyPr/>
          <a:lstStyle>
            <a:lvl1pPr algn="r">
              <a:defRPr>
                <a:solidFill>
                  <a:schemeClr val="bg2"/>
                </a:solidFill>
              </a:defRPr>
            </a:lvl1pPr>
          </a:lstStyle>
          <a:p>
            <a:fld id="{7AAC19ED-7CFA-4AF2-BE7E-6017F4B12C94}" type="slidenum">
              <a:rPr lang="en-US" smtClean="0"/>
              <a:t>‹#›</a:t>
            </a:fld>
            <a:endParaRPr lang="en-US"/>
          </a:p>
        </p:txBody>
      </p:sp>
    </p:spTree>
    <p:extLst>
      <p:ext uri="{BB962C8B-B14F-4D97-AF65-F5344CB8AC3E}">
        <p14:creationId xmlns:p14="http://schemas.microsoft.com/office/powerpoint/2010/main" val="16115496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60054D9-7800-4106-9C2D-E383D9D6A16D}"/>
              </a:ext>
            </a:extLst>
          </p:cNvPr>
          <p:cNvSpPr/>
          <p:nvPr userDrawn="1"/>
        </p:nvSpPr>
        <p:spPr>
          <a:xfrm>
            <a:off x="6901869" y="0"/>
            <a:ext cx="529336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B6FEBBCD-CBA1-4D0B-806D-FC14D8656200}" type="datetime8">
              <a:rPr lang="en-US" smtClean="0"/>
              <a:t>3/7/2023 9:28 PM</a:t>
            </a:fld>
            <a:endParaRPr lang="en-US"/>
          </a:p>
        </p:txBody>
      </p:sp>
      <p:sp>
        <p:nvSpPr>
          <p:cNvPr id="5" name="Footer Placeholder 4"/>
          <p:cNvSpPr>
            <a:spLocks noGrp="1"/>
          </p:cNvSpPr>
          <p:nvPr>
            <p:ph type="ftr" sz="quarter" idx="11"/>
          </p:nvPr>
        </p:nvSpPr>
        <p:spPr/>
        <p:txBody>
          <a:bodyPr/>
          <a:lstStyle/>
          <a:p>
            <a:r>
              <a:rPr lang="en-ZA" dirty="0"/>
              <a:t>Add a footer</a:t>
            </a:r>
            <a:endParaRPr lang="en-US" dirty="0"/>
          </a:p>
          <a:p>
            <a:endParaRPr lang="en-US"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p:nvPr>
        </p:nvSpPr>
        <p:spPr>
          <a:xfrm>
            <a:off x="1146659" y="688779"/>
            <a:ext cx="5746376" cy="5223072"/>
          </a:xfrm>
        </p:spPr>
        <p:txBody>
          <a:bodyPr/>
          <a:lstStyle/>
          <a:p>
            <a:pPr lvl="0"/>
            <a:r>
              <a:rPr lang="en-US"/>
              <a:t>Edit Master text styles</a:t>
            </a:r>
          </a:p>
        </p:txBody>
      </p:sp>
      <p:sp>
        <p:nvSpPr>
          <p:cNvPr id="2" name="Title 1"/>
          <p:cNvSpPr>
            <a:spLocks noGrp="1"/>
          </p:cNvSpPr>
          <p:nvPr>
            <p:ph type="title" hasCustomPrompt="1"/>
          </p:nvPr>
        </p:nvSpPr>
        <p:spPr bwMode="ltGray">
          <a:xfrm>
            <a:off x="7213600" y="280278"/>
            <a:ext cx="4641006" cy="2397608"/>
          </a:xfrm>
        </p:spPr>
        <p:txBody>
          <a:bodyPr anchor="ctr" anchorCtr="0"/>
          <a:lstStyle>
            <a:lvl1pPr algn="ctr">
              <a:defRPr>
                <a:solidFill>
                  <a:schemeClr val="accent1"/>
                </a:solidFill>
              </a:defRPr>
            </a:lvl1pPr>
          </a:lstStyle>
          <a:p>
            <a:r>
              <a:rPr lang="en-US" dirty="0"/>
              <a:t>CLICK TO EDIT MASTER TITLE STYLE</a:t>
            </a:r>
          </a:p>
        </p:txBody>
      </p:sp>
      <p:sp>
        <p:nvSpPr>
          <p:cNvPr id="12" name="Freeform 6" title="Page Number Shape">
            <a:extLst>
              <a:ext uri="{FF2B5EF4-FFF2-40B4-BE49-F238E27FC236}">
                <a16:creationId xmlns:a16="http://schemas.microsoft.com/office/drawing/2014/main" id="{B162E9BD-1CEB-41D5-8DEB-7C5EDF3B01C3}"/>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Tree>
    <p:extLst>
      <p:ext uri="{BB962C8B-B14F-4D97-AF65-F5344CB8AC3E}">
        <p14:creationId xmlns:p14="http://schemas.microsoft.com/office/powerpoint/2010/main" val="1468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dirty="0"/>
              <a:t>CLICK TO EDIT MASTER TITLE STYLE</a:t>
            </a:r>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72C437-5C9D-4B1A-9C56-1C544AB8146E}" type="datetime8">
              <a:rPr lang="en-US" smtClean="0"/>
              <a:t>3/7/2023 9:28 PM</a:t>
            </a:fld>
            <a:endParaRPr lang="en-US"/>
          </a:p>
        </p:txBody>
      </p:sp>
      <p:sp>
        <p:nvSpPr>
          <p:cNvPr id="8" name="Footer Placeholder 7"/>
          <p:cNvSpPr>
            <a:spLocks noGrp="1"/>
          </p:cNvSpPr>
          <p:nvPr>
            <p:ph type="ftr" sz="quarter" idx="11"/>
          </p:nvPr>
        </p:nvSpPr>
        <p:spPr/>
        <p:txBody>
          <a:bodyPr/>
          <a:lstStyle/>
          <a:p>
            <a:r>
              <a:rPr lang="en-ZA" dirty="0"/>
              <a:t>Add a footer</a:t>
            </a:r>
            <a:endParaRPr lang="en-US" dirty="0"/>
          </a:p>
          <a:p>
            <a:endParaRPr lang="en-US" dirty="0"/>
          </a:p>
        </p:txBody>
      </p:sp>
      <p:sp>
        <p:nvSpPr>
          <p:cNvPr id="9" name="Slide Number Placeholder 8"/>
          <p:cNvSpPr>
            <a:spLocks noGrp="1"/>
          </p:cNvSpPr>
          <p:nvPr>
            <p:ph type="sldNum" sz="quarter" idx="12"/>
          </p:nvPr>
        </p:nvSpPr>
        <p:spPr/>
        <p:txBody>
          <a:bodyPr/>
          <a:lstStyle/>
          <a:p>
            <a:fld id="{7AAC19ED-7CFA-4AF2-BE7E-6017F4B12C94}" type="slidenum">
              <a:rPr lang="en-US" smtClean="0"/>
              <a:t>‹#›</a:t>
            </a:fld>
            <a:endParaRPr lang="en-US"/>
          </a:p>
        </p:txBody>
      </p:sp>
    </p:spTree>
    <p:extLst>
      <p:ext uri="{BB962C8B-B14F-4D97-AF65-F5344CB8AC3E}">
        <p14:creationId xmlns:p14="http://schemas.microsoft.com/office/powerpoint/2010/main" val="1826767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dirty="0"/>
              <a:t>CLICK TO EDIT MASTER TITLE STYLE</a:t>
            </a:r>
          </a:p>
        </p:txBody>
      </p:sp>
      <p:sp>
        <p:nvSpPr>
          <p:cNvPr id="7" name="Date Placeholder 6"/>
          <p:cNvSpPr>
            <a:spLocks noGrp="1"/>
          </p:cNvSpPr>
          <p:nvPr>
            <p:ph type="dt" sz="half" idx="10"/>
          </p:nvPr>
        </p:nvSpPr>
        <p:spPr/>
        <p:txBody>
          <a:bodyPr/>
          <a:lstStyle/>
          <a:p>
            <a:fld id="{A272C437-5C9D-4B1A-9C56-1C544AB8146E}" type="datetime8">
              <a:rPr lang="en-US" smtClean="0"/>
              <a:t>3/7/2023 9:28 PM</a:t>
            </a:fld>
            <a:endParaRPr lang="en-US"/>
          </a:p>
        </p:txBody>
      </p:sp>
      <p:sp>
        <p:nvSpPr>
          <p:cNvPr id="8" name="Footer Placeholder 7"/>
          <p:cNvSpPr>
            <a:spLocks noGrp="1"/>
          </p:cNvSpPr>
          <p:nvPr>
            <p:ph type="ftr" sz="quarter" idx="11"/>
          </p:nvPr>
        </p:nvSpPr>
        <p:spPr/>
        <p:txBody>
          <a:bodyPr/>
          <a:lstStyle/>
          <a:p>
            <a:r>
              <a:rPr lang="en-ZA" dirty="0"/>
              <a:t>Add a footer</a:t>
            </a:r>
            <a:endParaRPr lang="en-US" dirty="0"/>
          </a:p>
          <a:p>
            <a:endParaRPr lang="en-US" dirty="0"/>
          </a:p>
        </p:txBody>
      </p:sp>
      <p:sp>
        <p:nvSpPr>
          <p:cNvPr id="9" name="Slide Number Placeholder 8"/>
          <p:cNvSpPr>
            <a:spLocks noGrp="1"/>
          </p:cNvSpPr>
          <p:nvPr>
            <p:ph type="sldNum" sz="quarter" idx="12"/>
          </p:nvPr>
        </p:nvSpPr>
        <p:spPr/>
        <p:txBody>
          <a:bodyPr/>
          <a:lstStyle/>
          <a:p>
            <a:fld id="{7AAC19ED-7CFA-4AF2-BE7E-6017F4B12C94}" type="slidenum">
              <a:rPr lang="en-US" smtClean="0"/>
              <a:t>‹#›</a:t>
            </a:fld>
            <a:endParaRPr lang="en-US"/>
          </a:p>
        </p:txBody>
      </p:sp>
      <p:sp>
        <p:nvSpPr>
          <p:cNvPr id="10" name="Content Placeholder 2">
            <a:extLst>
              <a:ext uri="{FF2B5EF4-FFF2-40B4-BE49-F238E27FC236}">
                <a16:creationId xmlns:a16="http://schemas.microsoft.com/office/drawing/2014/main" id="{A1651A72-6E17-4CF4-8218-285FCAC88EC4}"/>
              </a:ext>
            </a:extLst>
          </p:cNvPr>
          <p:cNvSpPr>
            <a:spLocks noGrp="1"/>
          </p:cNvSpPr>
          <p:nvPr>
            <p:ph sz="half" idx="1"/>
          </p:nvPr>
        </p:nvSpPr>
        <p:spPr>
          <a:xfrm>
            <a:off x="5181600" y="557784"/>
            <a:ext cx="6248400" cy="23079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E2A31231-1080-4CC0-9896-EF779EE27CB5}"/>
              </a:ext>
            </a:extLst>
          </p:cNvPr>
          <p:cNvSpPr>
            <a:spLocks noGrp="1"/>
          </p:cNvSpPr>
          <p:nvPr>
            <p:ph sz="half" idx="2"/>
          </p:nvPr>
        </p:nvSpPr>
        <p:spPr>
          <a:xfrm>
            <a:off x="5165121" y="2950589"/>
            <a:ext cx="6188679" cy="25632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0327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dirty="0"/>
              <a:t>CLICK TO EDIT MASTER TITLE STYLE</a:t>
            </a:r>
          </a:p>
        </p:txBody>
      </p:sp>
      <p:sp>
        <p:nvSpPr>
          <p:cNvPr id="7" name="Date Placeholder 6"/>
          <p:cNvSpPr>
            <a:spLocks noGrp="1"/>
          </p:cNvSpPr>
          <p:nvPr>
            <p:ph type="dt" sz="half" idx="10"/>
          </p:nvPr>
        </p:nvSpPr>
        <p:spPr/>
        <p:txBody>
          <a:bodyPr/>
          <a:lstStyle/>
          <a:p>
            <a:fld id="{A272C437-5C9D-4B1A-9C56-1C544AB8146E}" type="datetime8">
              <a:rPr lang="en-US" smtClean="0"/>
              <a:t>3/7/2023 9:28 PM</a:t>
            </a:fld>
            <a:endParaRPr lang="en-US"/>
          </a:p>
        </p:txBody>
      </p:sp>
      <p:sp>
        <p:nvSpPr>
          <p:cNvPr id="8" name="Footer Placeholder 7"/>
          <p:cNvSpPr>
            <a:spLocks noGrp="1"/>
          </p:cNvSpPr>
          <p:nvPr>
            <p:ph type="ftr" sz="quarter" idx="11"/>
          </p:nvPr>
        </p:nvSpPr>
        <p:spPr/>
        <p:txBody>
          <a:bodyPr/>
          <a:lstStyle/>
          <a:p>
            <a:r>
              <a:rPr lang="en-ZA" dirty="0"/>
              <a:t>Add a footer</a:t>
            </a:r>
            <a:endParaRPr lang="en-US" dirty="0"/>
          </a:p>
          <a:p>
            <a:endParaRPr lang="en-US" dirty="0"/>
          </a:p>
        </p:txBody>
      </p:sp>
      <p:sp>
        <p:nvSpPr>
          <p:cNvPr id="9" name="Slide Number Placeholder 8"/>
          <p:cNvSpPr>
            <a:spLocks noGrp="1"/>
          </p:cNvSpPr>
          <p:nvPr>
            <p:ph type="sldNum" sz="quarter" idx="12"/>
          </p:nvPr>
        </p:nvSpPr>
        <p:spPr/>
        <p:txBody>
          <a:bodyPr/>
          <a:lstStyle/>
          <a:p>
            <a:fld id="{7AAC19ED-7CFA-4AF2-BE7E-6017F4B12C94}" type="slidenum">
              <a:rPr lang="en-US" smtClean="0"/>
              <a:t>‹#›</a:t>
            </a:fld>
            <a:endParaRPr lang="en-US"/>
          </a:p>
        </p:txBody>
      </p:sp>
    </p:spTree>
    <p:extLst>
      <p:ext uri="{BB962C8B-B14F-4D97-AF65-F5344CB8AC3E}">
        <p14:creationId xmlns:p14="http://schemas.microsoft.com/office/powerpoint/2010/main" val="2723952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F2D3B-BB2C-4EA8-8616-6D874F8BB777}" type="datetime8">
              <a:rPr lang="en-US" smtClean="0"/>
              <a:t>3/7/2023 9:28 PM</a:t>
            </a:fld>
            <a:endParaRPr lang="en-US"/>
          </a:p>
        </p:txBody>
      </p:sp>
      <p:sp>
        <p:nvSpPr>
          <p:cNvPr id="3" name="Footer Placeholder 2"/>
          <p:cNvSpPr>
            <a:spLocks noGrp="1"/>
          </p:cNvSpPr>
          <p:nvPr>
            <p:ph type="ftr" sz="quarter" idx="11"/>
          </p:nvPr>
        </p:nvSpPr>
        <p:spPr/>
        <p:txBody>
          <a:bodyPr/>
          <a:lstStyle/>
          <a:p>
            <a:r>
              <a:rPr lang="en-ZA" dirty="0"/>
              <a:t>Add a footer</a:t>
            </a:r>
            <a:endParaRPr lang="en-US" dirty="0"/>
          </a:p>
          <a:p>
            <a:endParaRPr lang="en-US" dirty="0"/>
          </a:p>
        </p:txBody>
      </p:sp>
      <p:sp>
        <p:nvSpPr>
          <p:cNvPr id="4" name="Slide Number Placeholder 3"/>
          <p:cNvSpPr>
            <a:spLocks noGrp="1"/>
          </p:cNvSpPr>
          <p:nvPr>
            <p:ph type="sldNum" sz="quarter" idx="12"/>
          </p:nvPr>
        </p:nvSpPr>
        <p:spPr/>
        <p:txBody>
          <a:bodyPr/>
          <a:lstStyle/>
          <a:p>
            <a:fld id="{7AAC19ED-7CFA-4AF2-BE7E-6017F4B12C94}" type="slidenum">
              <a:rPr lang="en-US" smtClean="0"/>
              <a:t>‹#›</a:t>
            </a:fld>
            <a:endParaRPr lang="en-US"/>
          </a:p>
        </p:txBody>
      </p:sp>
    </p:spTree>
    <p:extLst>
      <p:ext uri="{BB962C8B-B14F-4D97-AF65-F5344CB8AC3E}">
        <p14:creationId xmlns:p14="http://schemas.microsoft.com/office/powerpoint/2010/main" val="2499539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5479"/>
            <a:ext cx="3838776" cy="1921022"/>
          </a:xfrm>
        </p:spPr>
        <p:txBody>
          <a:bodyPr anchor="t">
            <a:noAutofit/>
          </a:bodyPr>
          <a:lstStyle>
            <a:lvl1pPr>
              <a:lnSpc>
                <a:spcPct val="93000"/>
              </a:lnSpc>
              <a:defRPr sz="4400"/>
            </a:lvl1pPr>
          </a:lstStyle>
          <a:p>
            <a:r>
              <a:rPr lang="en-US" dirty="0"/>
              <a:t>CLICK TO EDIT MASTER TITLE STYLE</a:t>
            </a:r>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85E975-0B6B-4B58-A4AA-C8F33B87478E}" type="datetime8">
              <a:rPr lang="en-US" smtClean="0"/>
              <a:t>3/7/2023 9:28 PM</a:t>
            </a:fld>
            <a:endParaRPr lang="en-US"/>
          </a:p>
        </p:txBody>
      </p:sp>
      <p:sp>
        <p:nvSpPr>
          <p:cNvPr id="6" name="Footer Placeholder 5"/>
          <p:cNvSpPr>
            <a:spLocks noGrp="1"/>
          </p:cNvSpPr>
          <p:nvPr>
            <p:ph type="ftr" sz="quarter" idx="11"/>
          </p:nvPr>
        </p:nvSpPr>
        <p:spPr/>
        <p:txBody>
          <a:bodyPr/>
          <a:lstStyle/>
          <a:p>
            <a:r>
              <a:rPr lang="en-ZA" dirty="0"/>
              <a:t>Add a footer</a:t>
            </a:r>
            <a:endParaRPr lang="en-US" dirty="0"/>
          </a:p>
          <a:p>
            <a:endParaRPr lang="en-US" dirty="0"/>
          </a:p>
        </p:txBody>
      </p:sp>
      <p:sp>
        <p:nvSpPr>
          <p:cNvPr id="7" name="Slide Number Placeholder 6"/>
          <p:cNvSpPr>
            <a:spLocks noGrp="1"/>
          </p:cNvSpPr>
          <p:nvPr>
            <p:ph type="sldNum" sz="quarter" idx="12"/>
          </p:nvPr>
        </p:nvSpPr>
        <p:spPr/>
        <p:txBody>
          <a:bodyPr/>
          <a:lstStyle/>
          <a:p>
            <a:fld id="{7AAC19ED-7CFA-4AF2-BE7E-6017F4B12C94}" type="slidenum">
              <a:rPr lang="en-US" smtClean="0"/>
              <a:t>‹#›</a:t>
            </a:fld>
            <a:endParaRPr lang="en-US"/>
          </a:p>
        </p:txBody>
      </p:sp>
    </p:spTree>
    <p:extLst>
      <p:ext uri="{BB962C8B-B14F-4D97-AF65-F5344CB8AC3E}">
        <p14:creationId xmlns:p14="http://schemas.microsoft.com/office/powerpoint/2010/main" val="2840368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5479"/>
            <a:ext cx="3838776" cy="1921022"/>
          </a:xfrm>
        </p:spPr>
        <p:txBody>
          <a:bodyPr anchor="t">
            <a:noAutofit/>
          </a:bodyPr>
          <a:lstStyle>
            <a:lvl1pPr>
              <a:lnSpc>
                <a:spcPct val="93000"/>
              </a:lnSpc>
              <a:defRPr sz="4400"/>
            </a:lvl1pPr>
          </a:lstStyle>
          <a:p>
            <a:r>
              <a:rPr lang="en-US" dirty="0"/>
              <a:t>CLICK TO EDIT MASTER TITLE STYLE</a:t>
            </a:r>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85E975-0B6B-4B58-A4AA-C8F33B87478E}" type="datetime8">
              <a:rPr lang="en-US" smtClean="0"/>
              <a:t>3/7/2023 9:28 PM</a:t>
            </a:fld>
            <a:endParaRPr lang="en-US"/>
          </a:p>
        </p:txBody>
      </p:sp>
      <p:sp>
        <p:nvSpPr>
          <p:cNvPr id="6" name="Footer Placeholder 5"/>
          <p:cNvSpPr>
            <a:spLocks noGrp="1"/>
          </p:cNvSpPr>
          <p:nvPr>
            <p:ph type="ftr" sz="quarter" idx="11"/>
          </p:nvPr>
        </p:nvSpPr>
        <p:spPr/>
        <p:txBody>
          <a:bodyPr/>
          <a:lstStyle/>
          <a:p>
            <a:r>
              <a:rPr lang="en-ZA" dirty="0"/>
              <a:t>Add a footer</a:t>
            </a:r>
            <a:endParaRPr lang="en-US" dirty="0"/>
          </a:p>
          <a:p>
            <a:endParaRPr lang="en-US" dirty="0"/>
          </a:p>
        </p:txBody>
      </p:sp>
      <p:sp>
        <p:nvSpPr>
          <p:cNvPr id="7" name="Slide Number Placeholder 6"/>
          <p:cNvSpPr>
            <a:spLocks noGrp="1"/>
          </p:cNvSpPr>
          <p:nvPr>
            <p:ph type="sldNum" sz="quarter" idx="12"/>
          </p:nvPr>
        </p:nvSpPr>
        <p:spPr/>
        <p:txBody>
          <a:bodyPr/>
          <a:lstStyle/>
          <a:p>
            <a:fld id="{7AAC19ED-7CFA-4AF2-BE7E-6017F4B12C94}" type="slidenum">
              <a:rPr lang="en-US" smtClean="0"/>
              <a:t>‹#›</a:t>
            </a:fld>
            <a:endParaRPr lang="en-US"/>
          </a:p>
        </p:txBody>
      </p:sp>
      <p:sp>
        <p:nvSpPr>
          <p:cNvPr id="8" name="Picture Placeholder 2">
            <a:extLst>
              <a:ext uri="{FF2B5EF4-FFF2-40B4-BE49-F238E27FC236}">
                <a16:creationId xmlns:a16="http://schemas.microsoft.com/office/drawing/2014/main" id="{B3A5F786-D848-499D-B37D-96CF11DE90DB}"/>
              </a:ext>
            </a:extLst>
          </p:cNvPr>
          <p:cNvSpPr>
            <a:spLocks noGrp="1"/>
          </p:cNvSpPr>
          <p:nvPr>
            <p:ph type="pic" idx="1"/>
          </p:nvPr>
        </p:nvSpPr>
        <p:spPr>
          <a:xfrm>
            <a:off x="5183188" y="555480"/>
            <a:ext cx="6246812" cy="53055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417262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0CEE1DAB-B868-4EEB-BD54-B9BAB6F58361}" type="datetime8">
              <a:rPr lang="en-US" smtClean="0"/>
              <a:t>3/7/2023 9:28 PM</a:t>
            </a:fld>
            <a:endParaRPr lang="en-US"/>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r>
              <a:rPr lang="en-ZA" dirty="0"/>
              <a:t>Add a footer</a:t>
            </a:r>
            <a:endParaRPr lang="en-US" dirty="0"/>
          </a:p>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7AAC19ED-7CFA-4AF2-BE7E-6017F4B12C94}" type="slidenum">
              <a:rPr lang="en-US" smtClean="0"/>
              <a:t>‹#›</a:t>
            </a:fld>
            <a:endParaRPr lang="en-US"/>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3771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5A88A9-102E-4111-86E0-D51E9CB704AA}" type="datetime8">
              <a:rPr lang="en-US" smtClean="0"/>
              <a:t>3/7/2023 9:28 PM</a:t>
            </a:fld>
            <a:endParaRPr lang="en-US"/>
          </a:p>
        </p:txBody>
      </p:sp>
      <p:sp>
        <p:nvSpPr>
          <p:cNvPr id="5" name="Footer Placeholder 4"/>
          <p:cNvSpPr>
            <a:spLocks noGrp="1"/>
          </p:cNvSpPr>
          <p:nvPr>
            <p:ph type="ftr" sz="quarter" idx="11"/>
          </p:nvPr>
        </p:nvSpPr>
        <p:spPr/>
        <p:txBody>
          <a:bodyPr/>
          <a:lstStyle/>
          <a:p>
            <a:r>
              <a:rPr lang="en-ZA" dirty="0"/>
              <a:t>Add a footer</a:t>
            </a:r>
            <a:endParaRPr lang="en-US" dirty="0"/>
          </a:p>
          <a:p>
            <a:endParaRPr lang="en-US" dirty="0"/>
          </a:p>
        </p:txBody>
      </p:sp>
      <p:sp>
        <p:nvSpPr>
          <p:cNvPr id="6" name="Slide Number Placeholder 5"/>
          <p:cNvSpPr>
            <a:spLocks noGrp="1"/>
          </p:cNvSpPr>
          <p:nvPr>
            <p:ph type="sldNum" sz="quarter" idx="12"/>
          </p:nvPr>
        </p:nvSpPr>
        <p:spPr/>
        <p:txBody>
          <a:bodyPr/>
          <a:lstStyle/>
          <a:p>
            <a:fld id="{7AAC19ED-7CFA-4AF2-BE7E-6017F4B12C94}" type="slidenum">
              <a:rPr lang="en-US" smtClean="0"/>
              <a:t>‹#›</a:t>
            </a:fld>
            <a:endParaRPr lang="en-US"/>
          </a:p>
        </p:txBody>
      </p:sp>
    </p:spTree>
    <p:extLst>
      <p:ext uri="{BB962C8B-B14F-4D97-AF65-F5344CB8AC3E}">
        <p14:creationId xmlns:p14="http://schemas.microsoft.com/office/powerpoint/2010/main" val="1069934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3833906" cy="2278772"/>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46BD67-B37A-4DEF-9054-A91A6B18355E}" type="datetime8">
              <a:rPr lang="en-US" smtClean="0"/>
              <a:t>3/7/2023 9:28 PM</a:t>
            </a:fld>
            <a:endParaRPr lang="en-US"/>
          </a:p>
        </p:txBody>
      </p:sp>
      <p:sp>
        <p:nvSpPr>
          <p:cNvPr id="5" name="Footer Placeholder 4"/>
          <p:cNvSpPr>
            <a:spLocks noGrp="1"/>
          </p:cNvSpPr>
          <p:nvPr>
            <p:ph type="ftr" sz="quarter" idx="11"/>
          </p:nvPr>
        </p:nvSpPr>
        <p:spPr/>
        <p:txBody>
          <a:bodyPr/>
          <a:lstStyle/>
          <a:p>
            <a:r>
              <a:rPr lang="en-ZA" dirty="0"/>
              <a:t>Add a footer</a:t>
            </a:r>
            <a:endParaRPr lang="en-US" dirty="0"/>
          </a:p>
          <a:p>
            <a:endParaRPr lang="en-US" dirty="0"/>
          </a:p>
        </p:txBody>
      </p:sp>
      <p:sp>
        <p:nvSpPr>
          <p:cNvPr id="6" name="Slide Number Placeholder 5"/>
          <p:cNvSpPr>
            <a:spLocks noGrp="1"/>
          </p:cNvSpPr>
          <p:nvPr>
            <p:ph type="sldNum" sz="quarter" idx="12"/>
          </p:nvPr>
        </p:nvSpPr>
        <p:spPr/>
        <p:txBody>
          <a:bodyPr/>
          <a:lstStyle/>
          <a:p>
            <a:fld id="{7AAC19ED-7CFA-4AF2-BE7E-6017F4B12C94}" type="slidenum">
              <a:rPr lang="en-US" smtClean="0"/>
              <a:t>‹#›</a:t>
            </a:fld>
            <a:endParaRPr lang="en-US"/>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p:nvPr>
        </p:nvSpPr>
        <p:spPr>
          <a:xfrm>
            <a:off x="762001" y="2981325"/>
            <a:ext cx="1866900" cy="2828925"/>
          </a:xfrm>
        </p:spPr>
        <p:txBody>
          <a:bodyPr/>
          <a:lstStyle/>
          <a:p>
            <a:pPr lvl="0"/>
            <a:r>
              <a:rPr lang="en-US"/>
              <a:t>Edit Master text styles</a:t>
            </a:r>
          </a:p>
        </p:txBody>
      </p:sp>
      <p:sp>
        <p:nvSpPr>
          <p:cNvPr id="9" name="Content Placeholder 7">
            <a:extLst>
              <a:ext uri="{FF2B5EF4-FFF2-40B4-BE49-F238E27FC236}">
                <a16:creationId xmlns:a16="http://schemas.microsoft.com/office/drawing/2014/main" id="{E983FCBB-03A1-486A-BDE2-92BD88EA0FCF}"/>
              </a:ext>
            </a:extLst>
          </p:cNvPr>
          <p:cNvSpPr>
            <a:spLocks noGrp="1"/>
          </p:cNvSpPr>
          <p:nvPr>
            <p:ph sz="quarter" idx="14"/>
          </p:nvPr>
        </p:nvSpPr>
        <p:spPr>
          <a:xfrm>
            <a:off x="2729006" y="2981325"/>
            <a:ext cx="1866900" cy="2828925"/>
          </a:xfrm>
        </p:spPr>
        <p:txBody>
          <a:bodyPr/>
          <a:lstStyle/>
          <a:p>
            <a:pPr lvl="0"/>
            <a:r>
              <a:rPr lang="en-US"/>
              <a:t>Edit Master text styles</a:t>
            </a:r>
          </a:p>
        </p:txBody>
      </p:sp>
    </p:spTree>
    <p:extLst>
      <p:ext uri="{BB962C8B-B14F-4D97-AF65-F5344CB8AC3E}">
        <p14:creationId xmlns:p14="http://schemas.microsoft.com/office/powerpoint/2010/main" val="3211365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3432B8B-A85D-47CE-98BC-3DF0B2F26AF4}"/>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75400" y="431747"/>
            <a:ext cx="5105400" cy="684633"/>
          </a:xfrm>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a:xfrm>
            <a:off x="7088800" y="1468316"/>
            <a:ext cx="4831664" cy="3865070"/>
          </a:xfrm>
        </p:spPr>
        <p:txBody>
          <a:bodyPr anchor="ctr"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9235B7-901B-460F-BE63-E630BF7AD92D}" type="datetime8">
              <a:rPr lang="en-US" smtClean="0"/>
              <a:t>3/7/2023 9:28 PM</a:t>
            </a:fld>
            <a:endParaRPr lang="en-US"/>
          </a:p>
        </p:txBody>
      </p:sp>
      <p:sp>
        <p:nvSpPr>
          <p:cNvPr id="5" name="Footer Placeholder 4"/>
          <p:cNvSpPr>
            <a:spLocks noGrp="1"/>
          </p:cNvSpPr>
          <p:nvPr>
            <p:ph type="ftr" sz="quarter" idx="11"/>
          </p:nvPr>
        </p:nvSpPr>
        <p:spPr/>
        <p:txBody>
          <a:bodyPr/>
          <a:lstStyle/>
          <a:p>
            <a:r>
              <a:rPr lang="en-ZA" dirty="0"/>
              <a:t>Add a footer</a:t>
            </a:r>
            <a:endParaRPr lang="en-US" dirty="0"/>
          </a:p>
          <a:p>
            <a:endParaRPr lang="en-US" dirty="0"/>
          </a:p>
        </p:txBody>
      </p:sp>
      <p:sp>
        <p:nvSpPr>
          <p:cNvPr id="6" name="Slide Number Placeholder 5"/>
          <p:cNvSpPr>
            <a:spLocks noGrp="1"/>
          </p:cNvSpPr>
          <p:nvPr>
            <p:ph type="sldNum" sz="quarter" idx="12"/>
          </p:nvPr>
        </p:nvSpPr>
        <p:spPr/>
        <p:txBody>
          <a:bodyPr/>
          <a:lstStyle/>
          <a:p>
            <a:fld id="{7AAC19ED-7CFA-4AF2-BE7E-6017F4B12C94}" type="slidenum">
              <a:rPr lang="en-US" smtClean="0"/>
              <a:t>‹#›</a:t>
            </a:fld>
            <a:endParaRPr lang="en-US"/>
          </a:p>
        </p:txBody>
      </p:sp>
    </p:spTree>
    <p:extLst>
      <p:ext uri="{BB962C8B-B14F-4D97-AF65-F5344CB8AC3E}">
        <p14:creationId xmlns:p14="http://schemas.microsoft.com/office/powerpoint/2010/main" val="654163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bwMode="ltGray">
          <a:xfrm>
            <a:off x="762000" y="305678"/>
            <a:ext cx="10667998" cy="1002422"/>
          </a:xfrm>
        </p:spPr>
        <p:txBody>
          <a:bodyPr anchor="ctr" anchorCtr="0"/>
          <a:lstStyle>
            <a:lvl1pPr algn="ctr">
              <a:defRPr>
                <a:solidFill>
                  <a:schemeClr val="accent1"/>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B3601C1E-44EC-4ED6-87AC-7B26C9BC7568}" type="datetime8">
              <a:rPr lang="en-US" smtClean="0"/>
              <a:t>3/7/2023 9:28 PM</a:t>
            </a:fld>
            <a:endParaRPr lang="en-US"/>
          </a:p>
        </p:txBody>
      </p:sp>
      <p:sp>
        <p:nvSpPr>
          <p:cNvPr id="5" name="Footer Placeholder 4"/>
          <p:cNvSpPr>
            <a:spLocks noGrp="1"/>
          </p:cNvSpPr>
          <p:nvPr>
            <p:ph type="ftr" sz="quarter" idx="11"/>
          </p:nvPr>
        </p:nvSpPr>
        <p:spPr/>
        <p:txBody>
          <a:bodyPr/>
          <a:lstStyle/>
          <a:p>
            <a:r>
              <a:rPr lang="en-ZA" dirty="0"/>
              <a:t>Add a footer</a:t>
            </a:r>
            <a:endParaRPr lang="en-US" dirty="0"/>
          </a:p>
          <a:p>
            <a:endParaRPr lang="en-US"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p:nvPr>
        </p:nvSpPr>
        <p:spPr>
          <a:xfrm>
            <a:off x="761999" y="2443527"/>
            <a:ext cx="3348000" cy="2291676"/>
          </a:xfrm>
        </p:spPr>
        <p:txBody>
          <a:bodyPr/>
          <a:lstStyle/>
          <a:p>
            <a:pPr lvl="0"/>
            <a:r>
              <a:rPr lang="en-US"/>
              <a:t>Edit Master text styles</a:t>
            </a:r>
          </a:p>
        </p:txBody>
      </p:sp>
      <p:sp>
        <p:nvSpPr>
          <p:cNvPr id="14" name="Freeform 6" title="Page Number Shape">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Slide Number Placeholder 5"/>
          <p:cNvSpPr>
            <a:spLocks noGrp="1"/>
          </p:cNvSpPr>
          <p:nvPr>
            <p:ph type="sldNum" sz="quarter" idx="12"/>
          </p:nvPr>
        </p:nvSpPr>
        <p:spPr/>
        <p:txBody>
          <a:bodyPr/>
          <a:lstStyle>
            <a:lvl1pPr>
              <a:defRPr>
                <a:solidFill>
                  <a:schemeClr val="tx1"/>
                </a:solidFill>
              </a:defRPr>
            </a:lvl1pPr>
          </a:lstStyle>
          <a:p>
            <a:fld id="{7AAC19ED-7CFA-4AF2-BE7E-6017F4B12C94}" type="slidenum">
              <a:rPr lang="en-US" smtClean="0"/>
              <a:pPr/>
              <a:t>‹#›</a:t>
            </a:fld>
            <a:endParaRPr lang="en-US"/>
          </a:p>
        </p:txBody>
      </p:sp>
      <p:sp>
        <p:nvSpPr>
          <p:cNvPr id="15" name="Content Placeholder 7">
            <a:extLst>
              <a:ext uri="{FF2B5EF4-FFF2-40B4-BE49-F238E27FC236}">
                <a16:creationId xmlns:a16="http://schemas.microsoft.com/office/drawing/2014/main" id="{AF3C3132-3E24-455C-9341-F3767C087D59}"/>
              </a:ext>
            </a:extLst>
          </p:cNvPr>
          <p:cNvSpPr>
            <a:spLocks noGrp="1"/>
          </p:cNvSpPr>
          <p:nvPr>
            <p:ph sz="quarter" idx="14"/>
          </p:nvPr>
        </p:nvSpPr>
        <p:spPr>
          <a:xfrm>
            <a:off x="4421999" y="2443527"/>
            <a:ext cx="3348000" cy="2291676"/>
          </a:xfrm>
        </p:spPr>
        <p:txBody>
          <a:bodyPr/>
          <a:lstStyle/>
          <a:p>
            <a:pPr lvl="0"/>
            <a:r>
              <a:rPr lang="en-US"/>
              <a:t>Edit Master text styles</a:t>
            </a:r>
          </a:p>
        </p:txBody>
      </p:sp>
      <p:sp>
        <p:nvSpPr>
          <p:cNvPr id="16" name="Content Placeholder 7">
            <a:extLst>
              <a:ext uri="{FF2B5EF4-FFF2-40B4-BE49-F238E27FC236}">
                <a16:creationId xmlns:a16="http://schemas.microsoft.com/office/drawing/2014/main" id="{2A783413-0A31-4F6C-B545-866183ABB004}"/>
              </a:ext>
            </a:extLst>
          </p:cNvPr>
          <p:cNvSpPr>
            <a:spLocks noGrp="1"/>
          </p:cNvSpPr>
          <p:nvPr>
            <p:ph sz="quarter" idx="15"/>
          </p:nvPr>
        </p:nvSpPr>
        <p:spPr>
          <a:xfrm>
            <a:off x="8081999" y="2443527"/>
            <a:ext cx="3348000" cy="2291676"/>
          </a:xfrm>
        </p:spPr>
        <p:txBody>
          <a:bodyPr/>
          <a:lstStyle/>
          <a:p>
            <a:pPr lvl="0"/>
            <a:r>
              <a:rPr lang="en-US"/>
              <a:t>Edit Master text styles</a:t>
            </a:r>
          </a:p>
        </p:txBody>
      </p:sp>
    </p:spTree>
    <p:extLst>
      <p:ext uri="{BB962C8B-B14F-4D97-AF65-F5344CB8AC3E}">
        <p14:creationId xmlns:p14="http://schemas.microsoft.com/office/powerpoint/2010/main" val="362781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p:bg bwMode="grayWhite">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8E5ED0-7922-414F-9B0F-CA82F0A3C660}"/>
              </a:ext>
            </a:extLst>
          </p:cNvPr>
          <p:cNvSpPr/>
          <p:nvPr userDrawn="1"/>
        </p:nvSpPr>
        <p:spPr>
          <a:xfrm>
            <a:off x="0" y="1540330"/>
            <a:ext cx="12192000" cy="47156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a:xfrm>
            <a:off x="7628571" y="6314440"/>
            <a:ext cx="3814856" cy="365125"/>
          </a:xfrm>
        </p:spPr>
        <p:txBody>
          <a:bodyPr/>
          <a:lstStyle/>
          <a:p>
            <a:fld id="{4AE13B8D-7A39-483F-9092-AB66B2338492}" type="datetime8">
              <a:rPr lang="en-US" smtClean="0"/>
              <a:t>3/7/2023 9:28 PM</a:t>
            </a:fld>
            <a:endParaRPr lang="en-US"/>
          </a:p>
        </p:txBody>
      </p:sp>
      <p:sp>
        <p:nvSpPr>
          <p:cNvPr id="5" name="Footer Placeholder 4"/>
          <p:cNvSpPr>
            <a:spLocks noGrp="1"/>
          </p:cNvSpPr>
          <p:nvPr>
            <p:ph type="ftr" sz="quarter" idx="11"/>
          </p:nvPr>
        </p:nvSpPr>
        <p:spPr/>
        <p:txBody>
          <a:bodyPr/>
          <a:lstStyle/>
          <a:p>
            <a:r>
              <a:rPr lang="en-ZA" dirty="0"/>
              <a:t>Add a footer</a:t>
            </a:r>
            <a:endParaRPr lang="en-US" dirty="0"/>
          </a:p>
          <a:p>
            <a:endParaRPr lang="en-US"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p:nvPr>
        </p:nvSpPr>
        <p:spPr>
          <a:xfrm>
            <a:off x="761999" y="2875327"/>
            <a:ext cx="3348000" cy="2291676"/>
          </a:xfrm>
        </p:spPr>
        <p:txBody>
          <a:bodyPr anchor="ctr" anchorCtr="0"/>
          <a:lstStyle/>
          <a:p>
            <a:pPr lvl="0"/>
            <a:r>
              <a:rPr lang="en-US"/>
              <a:t>Edit Master text styles</a:t>
            </a:r>
          </a:p>
        </p:txBody>
      </p:sp>
      <p:sp>
        <p:nvSpPr>
          <p:cNvPr id="14" name="Freeform 6" title="Page Number Shape">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Slide Number Placeholder 5"/>
          <p:cNvSpPr>
            <a:spLocks noGrp="1"/>
          </p:cNvSpPr>
          <p:nvPr>
            <p:ph type="sldNum" sz="quarter" idx="12"/>
          </p:nvPr>
        </p:nvSpPr>
        <p:spPr/>
        <p:txBody>
          <a:bodyPr/>
          <a:lstStyle>
            <a:lvl1pPr>
              <a:defRPr>
                <a:solidFill>
                  <a:schemeClr val="tx1"/>
                </a:solidFill>
              </a:defRPr>
            </a:lvl1pPr>
          </a:lstStyle>
          <a:p>
            <a:fld id="{7AAC19ED-7CFA-4AF2-BE7E-6017F4B12C94}" type="slidenum">
              <a:rPr lang="en-US" smtClean="0"/>
              <a:pPr/>
              <a:t>‹#›</a:t>
            </a:fld>
            <a:endParaRPr lang="en-US"/>
          </a:p>
        </p:txBody>
      </p:sp>
      <p:sp>
        <p:nvSpPr>
          <p:cNvPr id="16" name="Content Placeholder 7">
            <a:extLst>
              <a:ext uri="{FF2B5EF4-FFF2-40B4-BE49-F238E27FC236}">
                <a16:creationId xmlns:a16="http://schemas.microsoft.com/office/drawing/2014/main" id="{2A783413-0A31-4F6C-B545-866183ABB004}"/>
              </a:ext>
            </a:extLst>
          </p:cNvPr>
          <p:cNvSpPr>
            <a:spLocks noGrp="1"/>
          </p:cNvSpPr>
          <p:nvPr>
            <p:ph sz="quarter" idx="15"/>
          </p:nvPr>
        </p:nvSpPr>
        <p:spPr>
          <a:xfrm>
            <a:off x="8081999" y="2875327"/>
            <a:ext cx="3348000" cy="2291676"/>
          </a:xfrm>
        </p:spPr>
        <p:txBody>
          <a:bodyPr anchor="ctr" anchorCtr="0"/>
          <a:lstStyle/>
          <a:p>
            <a:pPr lvl="0"/>
            <a:r>
              <a:rPr lang="en-US"/>
              <a:t>Edit Master text styles</a:t>
            </a:r>
          </a:p>
        </p:txBody>
      </p:sp>
      <p:sp>
        <p:nvSpPr>
          <p:cNvPr id="3" name="Title 2">
            <a:extLst>
              <a:ext uri="{FF2B5EF4-FFF2-40B4-BE49-F238E27FC236}">
                <a16:creationId xmlns:a16="http://schemas.microsoft.com/office/drawing/2014/main" id="{8C4C76CE-242A-40DC-B9BA-9F6CD2FEBA09}"/>
              </a:ext>
            </a:extLst>
          </p:cNvPr>
          <p:cNvSpPr>
            <a:spLocks noGrp="1"/>
          </p:cNvSpPr>
          <p:nvPr>
            <p:ph type="title" hasCustomPrompt="1"/>
          </p:nvPr>
        </p:nvSpPr>
        <p:spPr bwMode="ltGray">
          <a:xfrm>
            <a:off x="761999" y="280278"/>
            <a:ext cx="10676571" cy="1002422"/>
          </a:xfrm>
        </p:spPr>
        <p:txBody>
          <a:bodyPr anchor="ctr" anchorCtr="0"/>
          <a:lstStyle>
            <a:lvl1pPr algn="ctr">
              <a:defRPr>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566890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352848"/>
            <a:ext cx="10667998" cy="1002422"/>
          </a:xfrm>
        </p:spPr>
        <p:txBody>
          <a:bodyPr anchor="ctr" anchorCtr="0"/>
          <a:lstStyle>
            <a:lvl1pPr algn="l">
              <a:defRPr/>
            </a:lvl1pPr>
          </a:lstStyle>
          <a:p>
            <a:r>
              <a:rPr lang="en-US" dirty="0"/>
              <a:t>CLICK TO EDIT MASTER TITLE STYLE</a:t>
            </a:r>
          </a:p>
        </p:txBody>
      </p:sp>
      <p:sp>
        <p:nvSpPr>
          <p:cNvPr id="3" name="Content Placeholder 2"/>
          <p:cNvSpPr>
            <a:spLocks noGrp="1"/>
          </p:cNvSpPr>
          <p:nvPr>
            <p:ph idx="1"/>
          </p:nvPr>
        </p:nvSpPr>
        <p:spPr>
          <a:xfrm>
            <a:off x="8848724" y="1534886"/>
            <a:ext cx="2581273" cy="427536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1B421F-7852-47A7-8672-3F4B3DC607FF}" type="datetime8">
              <a:rPr lang="en-US" smtClean="0"/>
              <a:t>3/7/2023 9:28 PM</a:t>
            </a:fld>
            <a:endParaRPr lang="en-US"/>
          </a:p>
        </p:txBody>
      </p:sp>
      <p:sp>
        <p:nvSpPr>
          <p:cNvPr id="5" name="Footer Placeholder 4"/>
          <p:cNvSpPr>
            <a:spLocks noGrp="1"/>
          </p:cNvSpPr>
          <p:nvPr>
            <p:ph type="ftr" sz="quarter" idx="11"/>
          </p:nvPr>
        </p:nvSpPr>
        <p:spPr/>
        <p:txBody>
          <a:bodyPr/>
          <a:lstStyle/>
          <a:p>
            <a:r>
              <a:rPr lang="en-ZA" dirty="0"/>
              <a:t>Add a footer</a:t>
            </a:r>
            <a:endParaRPr lang="en-US" dirty="0"/>
          </a:p>
          <a:p>
            <a:endParaRPr lang="en-US" dirty="0"/>
          </a:p>
        </p:txBody>
      </p:sp>
      <p:sp>
        <p:nvSpPr>
          <p:cNvPr id="6" name="Slide Number Placeholder 5"/>
          <p:cNvSpPr>
            <a:spLocks noGrp="1"/>
          </p:cNvSpPr>
          <p:nvPr>
            <p:ph type="sldNum" sz="quarter" idx="12"/>
          </p:nvPr>
        </p:nvSpPr>
        <p:spPr/>
        <p:txBody>
          <a:bodyPr/>
          <a:lstStyle/>
          <a:p>
            <a:fld id="{7AAC19ED-7CFA-4AF2-BE7E-6017F4B12C94}" type="slidenum">
              <a:rPr lang="en-US" smtClean="0"/>
              <a:t>‹#›</a:t>
            </a:fld>
            <a:endParaRPr lang="en-US"/>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p:nvPr>
        </p:nvSpPr>
        <p:spPr>
          <a:xfrm>
            <a:off x="762000" y="1534886"/>
            <a:ext cx="7829550" cy="4275365"/>
          </a:xfrm>
        </p:spPr>
        <p:txBody>
          <a:bodyPr/>
          <a:lstStyle/>
          <a:p>
            <a:pPr lvl="0"/>
            <a:r>
              <a:rPr lang="en-US"/>
              <a:t>Edit Master text styles</a:t>
            </a:r>
          </a:p>
        </p:txBody>
      </p:sp>
    </p:spTree>
    <p:extLst>
      <p:ext uri="{BB962C8B-B14F-4D97-AF65-F5344CB8AC3E}">
        <p14:creationId xmlns:p14="http://schemas.microsoft.com/office/powerpoint/2010/main" val="249747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right Conten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768376-ED37-468E-9A28-4A8C73222CFB}"/>
              </a:ext>
            </a:extLst>
          </p:cNvPr>
          <p:cNvSpPr/>
          <p:nvPr userDrawn="1"/>
        </p:nvSpPr>
        <p:spPr>
          <a:xfrm>
            <a:off x="5263637" y="0"/>
            <a:ext cx="6928363" cy="68580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A1CE990-BAB9-4562-95E3-50660C2796F3}" type="datetime8">
              <a:rPr lang="en-US" smtClean="0"/>
              <a:t>3/7/2023 9:28 PM</a:t>
            </a:fld>
            <a:endParaRPr lang="en-US"/>
          </a:p>
        </p:txBody>
      </p:sp>
      <p:sp>
        <p:nvSpPr>
          <p:cNvPr id="3" name="Footer Placeholder 2"/>
          <p:cNvSpPr>
            <a:spLocks noGrp="1"/>
          </p:cNvSpPr>
          <p:nvPr>
            <p:ph type="ftr" sz="quarter" idx="11"/>
          </p:nvPr>
        </p:nvSpPr>
        <p:spPr/>
        <p:txBody>
          <a:bodyPr/>
          <a:lstStyle/>
          <a:p>
            <a:r>
              <a:rPr lang="en-ZA" dirty="0"/>
              <a:t>Add a footer</a:t>
            </a:r>
            <a:endParaRPr lang="en-US" dirty="0"/>
          </a:p>
          <a:p>
            <a:endParaRPr lang="en-US" dirty="0"/>
          </a:p>
        </p:txBody>
      </p:sp>
      <p:sp>
        <p:nvSpPr>
          <p:cNvPr id="6" name="Content Placeholder 12">
            <a:extLst>
              <a:ext uri="{FF2B5EF4-FFF2-40B4-BE49-F238E27FC236}">
                <a16:creationId xmlns:a16="http://schemas.microsoft.com/office/drawing/2014/main" id="{DEDD3AEB-5731-4BFB-B455-2CAA76BB8C15}"/>
              </a:ext>
            </a:extLst>
          </p:cNvPr>
          <p:cNvSpPr>
            <a:spLocks noGrp="1"/>
          </p:cNvSpPr>
          <p:nvPr>
            <p:ph idx="1"/>
          </p:nvPr>
        </p:nvSpPr>
        <p:spPr>
          <a:xfrm>
            <a:off x="6322695" y="358646"/>
            <a:ext cx="5505450" cy="5896056"/>
          </a:xfrm>
        </p:spPr>
        <p:txBody>
          <a:bodyPr anchor="ctr" anchorCtr="0">
            <a:normAutofit/>
          </a:bodyPr>
          <a:lstStyle>
            <a:lvl1pPr>
              <a:defRPr sz="2800"/>
            </a:lvl1pPr>
          </a:lstStyle>
          <a:p>
            <a:pPr marL="0" lvl="0" indent="0">
              <a:lnSpc>
                <a:spcPct val="100000"/>
              </a:lnSpc>
              <a:spcAft>
                <a:spcPts val="2400"/>
              </a:spcAft>
              <a:buNone/>
            </a:pPr>
            <a:r>
              <a:rPr lang="en-US" sz="3200">
                <a:cs typeface="Segoe UI" panose="020B0502040204020203" pitchFamily="34" charset="0"/>
              </a:rPr>
              <a:t>Edit Master text styles</a:t>
            </a:r>
          </a:p>
        </p:txBody>
      </p:sp>
      <p:sp>
        <p:nvSpPr>
          <p:cNvPr id="8" name="Freeform 6" title="Page Number Shape">
            <a:extLst>
              <a:ext uri="{FF2B5EF4-FFF2-40B4-BE49-F238E27FC236}">
                <a16:creationId xmlns:a16="http://schemas.microsoft.com/office/drawing/2014/main" id="{F054F317-CFFE-48EF-91D4-872C9FE7043D}"/>
              </a:ext>
            </a:extLst>
          </p:cNvPr>
          <p:cNvSpPr/>
          <p:nvPr userDrawn="1"/>
        </p:nvSpPr>
        <p:spPr bwMode="auto">
          <a:xfrm>
            <a:off x="11793378" y="36016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11" name="Title 10">
            <a:extLst>
              <a:ext uri="{FF2B5EF4-FFF2-40B4-BE49-F238E27FC236}">
                <a16:creationId xmlns:a16="http://schemas.microsoft.com/office/drawing/2014/main" id="{0D58896D-DB7B-49E4-87EC-67CEAB2EF53C}"/>
              </a:ext>
            </a:extLst>
          </p:cNvPr>
          <p:cNvSpPr>
            <a:spLocks noGrp="1"/>
          </p:cNvSpPr>
          <p:nvPr>
            <p:ph type="title" hasCustomPrompt="1"/>
          </p:nvPr>
        </p:nvSpPr>
        <p:spPr>
          <a:xfrm>
            <a:off x="707570" y="548792"/>
            <a:ext cx="3833906" cy="4952492"/>
          </a:xfrm>
        </p:spPr>
        <p:txBody>
          <a:bodyPr/>
          <a:lstStyle/>
          <a:p>
            <a:r>
              <a:rPr lang="en-US" dirty="0"/>
              <a:t>CLICK TO EDIT MASTER TITLE STYLE</a:t>
            </a:r>
          </a:p>
        </p:txBody>
      </p:sp>
    </p:spTree>
    <p:extLst>
      <p:ext uri="{BB962C8B-B14F-4D97-AF65-F5344CB8AC3E}">
        <p14:creationId xmlns:p14="http://schemas.microsoft.com/office/powerpoint/2010/main" val="399119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36016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9E139DA8-D636-4336-B416-25DD0050B639}" type="datetime8">
              <a:rPr lang="en-US" smtClean="0"/>
              <a:t>3/7/2023 9:28 PM</a:t>
            </a:fld>
            <a:endParaRPr lang="en-US"/>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r>
              <a:rPr lang="en-ZA"/>
              <a:t>Add a footer </a:t>
            </a:r>
            <a:endParaRPr lang="en-US" dirty="0"/>
          </a:p>
        </p:txBody>
      </p:sp>
      <p:sp>
        <p:nvSpPr>
          <p:cNvPr id="6" name="Slide Number Placeholder 5"/>
          <p:cNvSpPr>
            <a:spLocks noGrp="1"/>
          </p:cNvSpPr>
          <p:nvPr>
            <p:ph type="sldNum" sz="quarter" idx="4"/>
          </p:nvPr>
        </p:nvSpPr>
        <p:spPr>
          <a:xfrm>
            <a:off x="11784011" y="587179"/>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7AAC19ED-7CFA-4AF2-BE7E-6017F4B12C94}" type="slidenum">
              <a:rPr lang="en-US" smtClean="0"/>
              <a:t>‹#›</a:t>
            </a:fld>
            <a:endParaRPr lang="en-US"/>
          </a:p>
        </p:txBody>
      </p:sp>
      <p:cxnSp>
        <p:nvCxnSpPr>
          <p:cNvPr id="10" name="Straight Connector 9" title="Horizontal Rule Line"/>
          <p:cNvCxnSpPr/>
          <p:nvPr/>
        </p:nvCxnSpPr>
        <p:spPr>
          <a:xfrm>
            <a:off x="0" y="6199730"/>
            <a:ext cx="4495800" cy="0"/>
          </a:xfrm>
          <a:prstGeom prst="line">
            <a:avLst/>
          </a:prstGeom>
          <a:ln w="571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871000"/>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62" r:id="rId3"/>
    <p:sldLayoutId id="2147483673" r:id="rId4"/>
    <p:sldLayoutId id="2147483677" r:id="rId5"/>
    <p:sldLayoutId id="2147483674" r:id="rId6"/>
    <p:sldLayoutId id="2147483679" r:id="rId7"/>
    <p:sldLayoutId id="2147483678" r:id="rId8"/>
    <p:sldLayoutId id="2147483676" r:id="rId9"/>
    <p:sldLayoutId id="2147483675" r:id="rId10"/>
    <p:sldLayoutId id="2147483665" r:id="rId11"/>
    <p:sldLayoutId id="2147483682" r:id="rId12"/>
    <p:sldLayoutId id="2147483681" r:id="rId13"/>
    <p:sldLayoutId id="2147483667" r:id="rId14"/>
    <p:sldLayoutId id="2147483668" r:id="rId15"/>
    <p:sldLayoutId id="2147483680" r:id="rId16"/>
  </p:sldLayoutIdLst>
  <p:hf hdr="0" ftr="0" dt="0"/>
  <p:txStyles>
    <p:titleStyle>
      <a:lvl1pPr algn="r" defTabSz="914400" rtl="0" eaLnBrk="1" latinLnBrk="0" hangingPunct="1">
        <a:lnSpc>
          <a:spcPct val="90000"/>
        </a:lnSpc>
        <a:spcBef>
          <a:spcPct val="0"/>
        </a:spcBef>
        <a:buNone/>
        <a:defRPr sz="5000" b="0" i="0"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hyperlink" Target="Comparing-%20Traditional%20Teaching%20&amp;%20Constructivism.mp4"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hyperlink" Target="Classroom%20Management%20Strategies%20To%20Take%20Control%20Of%20Noisy%20Students.mp4" TargetMode="Externa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amazon.com/Shirley-Clarke/e/B0034OW5K2/ref=dp_byline_cont_book_1" TargetMode="External"/><Relationship Id="rId1" Type="http://schemas.openxmlformats.org/officeDocument/2006/relationships/slideLayout" Target="../slideLayouts/slideLayout9.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sp.jpg" TargetMode="External"/><Relationship Id="rId2" Type="http://schemas.openxmlformats.org/officeDocument/2006/relationships/hyperlink" Target="https://www.google.com/imgres?imgurl=http://static.newworldencyclopedia.org/thumb/8/81/773px-Sanzio_01.jpg/360px-773px-Sanzio_01.jpg&amp;imgrefurl=http://www.newworldencyclopedia.org/entry/Platonic_Academy&amp;h=279&amp;w=360&amp;tbnid=eJrj_mrBdu-GSM:&amp;q=school+of+plato&amp;tbnh=117&amp;tbnw=151&amp;usg=AI4_-kR9_bOpQD0PNRnbJ-tfI2KQrvDSXw&amp;vet=1&amp;docid=B4l5avTHsKM7hM&amp;itg=1&amp;sa=X&amp;ved=2ahUKEwigudyOkaHfAhUPMewKHUJ6AGoQ_B0wG3oECAQQEA" TargetMode="External"/><Relationship Id="rId1" Type="http://schemas.openxmlformats.org/officeDocument/2006/relationships/slideLayout" Target="../slideLayouts/slideLayout9.xml"/><Relationship Id="rId4" Type="http://schemas.openxmlformats.org/officeDocument/2006/relationships/image" Target="../media/image27.jpg"/></Relationships>
</file>

<file path=ppt/slides/_rels/slide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8" Type="http://schemas.openxmlformats.org/officeDocument/2006/relationships/hyperlink" Target="http://cts.vresp.com/c/?PublicImpact/1e31837b4b/d18f6cde83/6efde93cff" TargetMode="External"/><Relationship Id="rId13" Type="http://schemas.openxmlformats.org/officeDocument/2006/relationships/hyperlink" Target="https://www.gettingsmart.com/2013/04/modern-family-the-confusing-promising-context-of-u-s-education/" TargetMode="External"/><Relationship Id="rId18" Type="http://schemas.openxmlformats.org/officeDocument/2006/relationships/hyperlink" Target="http://www.louisianacoursechoice.net/" TargetMode="External"/><Relationship Id="rId26" Type="http://schemas.openxmlformats.org/officeDocument/2006/relationships/hyperlink" Target="https://www.gettingsmart.com/2013/10/preparing-school-leaders/" TargetMode="External"/><Relationship Id="rId3" Type="http://schemas.openxmlformats.org/officeDocument/2006/relationships/hyperlink" Target="https://www.gettingsmart.com/2012/12/good-schools-start-with-good-goals/" TargetMode="External"/><Relationship Id="rId21" Type="http://schemas.openxmlformats.org/officeDocument/2006/relationships/hyperlink" Target="http://www.dataqualitycampaign.org/your-states-progress/10-essential-elements/" TargetMode="External"/><Relationship Id="rId7" Type="http://schemas.openxmlformats.org/officeDocument/2006/relationships/hyperlink" Target="https://www.gettingsmart.com/2013/04/whats-the-point-of-more-charters/" TargetMode="External"/><Relationship Id="rId12" Type="http://schemas.openxmlformats.org/officeDocument/2006/relationships/hyperlink" Target="http://www.edexcellence.net/commentary/education-gadfly-weekly/2013/march-7/education-governance-for-the-twenty-first-century.html" TargetMode="External"/><Relationship Id="rId17" Type="http://schemas.openxmlformats.org/officeDocument/2006/relationships/hyperlink" Target="http://enrollnola.org/" TargetMode="External"/><Relationship Id="rId25" Type="http://schemas.openxmlformats.org/officeDocument/2006/relationships/hyperlink" Target="https://www.gettingsmart.com/2013/10/preparing-teachers-deeper-learning/" TargetMode="External"/><Relationship Id="rId2" Type="http://schemas.openxmlformats.org/officeDocument/2006/relationships/image" Target="../media/image30.jpg"/><Relationship Id="rId16" Type="http://schemas.openxmlformats.org/officeDocument/2006/relationships/hyperlink" Target="https://www.gettingsmart.com/2012/09/how-children-succeed-attachment-advisory-adversity/" TargetMode="External"/><Relationship Id="rId20" Type="http://schemas.openxmlformats.org/officeDocument/2006/relationships/hyperlink" Target="https://www.gettingsmart.com/2013/09/pathbrite-provides-e-portfolios-learners/" TargetMode="External"/><Relationship Id="rId29" Type="http://schemas.openxmlformats.org/officeDocument/2006/relationships/hyperlink" Target="https://www.gettingsmart.com/2013/10/asd-catapults-schools-top-tennessee/" TargetMode="External"/><Relationship Id="rId1" Type="http://schemas.openxmlformats.org/officeDocument/2006/relationships/slideLayout" Target="../slideLayouts/slideLayout10.xml"/><Relationship Id="rId6" Type="http://schemas.openxmlformats.org/officeDocument/2006/relationships/hyperlink" Target="https://www.gettingsmart.com/2013/06/a-proposal-for-better-growth-measures/" TargetMode="External"/><Relationship Id="rId11" Type="http://schemas.openxmlformats.org/officeDocument/2006/relationships/hyperlink" Target="http://www.ncee.org/wp-content/uploads/2010/04/Executive-Summary.pdf" TargetMode="External"/><Relationship Id="rId24" Type="http://schemas.openxmlformats.org/officeDocument/2006/relationships/hyperlink" Target="http://www.digitallearningnow.com/wp-content/uploads/2013/04/Funding-Paper-Final1.pdf" TargetMode="External"/><Relationship Id="rId5" Type="http://schemas.openxmlformats.org/officeDocument/2006/relationships/hyperlink" Target="https://www.gettingsmart.com/2013/05/on-being-a-real-person-the-missing-core-of-k-12/" TargetMode="External"/><Relationship Id="rId15" Type="http://schemas.openxmlformats.org/officeDocument/2006/relationships/hyperlink" Target="http://www.digitallearningnow.com/dln-smart-series/" TargetMode="External"/><Relationship Id="rId23" Type="http://schemas.openxmlformats.org/officeDocument/2006/relationships/hyperlink" Target="http://www.dataqualitycampaign.org/" TargetMode="External"/><Relationship Id="rId28" Type="http://schemas.openxmlformats.org/officeDocument/2006/relationships/hyperlink" Target="http://www.communitiesinschools.org/" TargetMode="External"/><Relationship Id="rId10" Type="http://schemas.openxmlformats.org/officeDocument/2006/relationships/hyperlink" Target="https://www.gettingsmart.com/2013/02/7-ways-states-districts-can-use-authorizing-to-boost-quality-innovation/" TargetMode="External"/><Relationship Id="rId19" Type="http://schemas.openxmlformats.org/officeDocument/2006/relationships/hyperlink" Target="https://www.gettingsmart.com/2013/09/educlipper-powers-presentation-portfolio/" TargetMode="External"/><Relationship Id="rId4" Type="http://schemas.openxmlformats.org/officeDocument/2006/relationships/hyperlink" Target="http://deeperlearning4all.org/" TargetMode="External"/><Relationship Id="rId9" Type="http://schemas.openxmlformats.org/officeDocument/2006/relationships/hyperlink" Target="http://cts.vresp.com/c/?PublicImpact/1e31837b4b/d18f6cde83/fde24fd1f2" TargetMode="External"/><Relationship Id="rId14" Type="http://schemas.openxmlformats.org/officeDocument/2006/relationships/hyperlink" Target="https://www.gettingsmart.com/2013/11/visions-personalized-learning-denver/" TargetMode="External"/><Relationship Id="rId22" Type="http://schemas.openxmlformats.org/officeDocument/2006/relationships/hyperlink" Target="http://www.dataqualitycampaign.org/your-states-progress/10-state-actions/" TargetMode="External"/><Relationship Id="rId27" Type="http://schemas.openxmlformats.org/officeDocument/2006/relationships/hyperlink" Target="http://opportunityculture.org/" TargetMode="External"/><Relationship Id="rId30" Type="http://schemas.openxmlformats.org/officeDocument/2006/relationships/hyperlink" Target="http://www.digitallearningnow.org/"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0.xml"/><Relationship Id="rId5" Type="http://schemas.openxmlformats.org/officeDocument/2006/relationships/image" Target="../media/image9.sv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sv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Establishing%20Discourse%20in%20the%20Math%20Classroom.mp4" TargetMode="External"/><Relationship Id="rId1" Type="http://schemas.openxmlformats.org/officeDocument/2006/relationships/slideLayout" Target="../slideLayouts/slideLayout9.xml"/><Relationship Id="rId4" Type="http://schemas.openxmlformats.org/officeDocument/2006/relationships/image" Target="../media/image11.sv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hyperlink" Target="Maths%20&amp;%20Constructivism.mp4"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hyperlink" Target="https://go.microsoft.com/fwlink/?linkid=2007348"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acher">
            <a:extLst>
              <a:ext uri="{FF2B5EF4-FFF2-40B4-BE49-F238E27FC236}">
                <a16:creationId xmlns:a16="http://schemas.microsoft.com/office/drawing/2014/main" id="{55999741-3CB0-4E9F-9B1F-47F7BDC2DBF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76" y="0"/>
            <a:ext cx="12240000" cy="6906641"/>
          </a:xfrm>
          <a:prstGeom prst="rect">
            <a:avLst/>
          </a:prstGeom>
        </p:spPr>
      </p:pic>
      <p:sp>
        <p:nvSpPr>
          <p:cNvPr id="2" name="Title 1">
            <a:extLst>
              <a:ext uri="{FF2B5EF4-FFF2-40B4-BE49-F238E27FC236}">
                <a16:creationId xmlns:a16="http://schemas.microsoft.com/office/drawing/2014/main" id="{C478B3CD-9828-4280-95EC-5F9D73400FF8}"/>
              </a:ext>
            </a:extLst>
          </p:cNvPr>
          <p:cNvSpPr>
            <a:spLocks noGrp="1"/>
          </p:cNvSpPr>
          <p:nvPr>
            <p:ph type="ctrTitle"/>
          </p:nvPr>
        </p:nvSpPr>
        <p:spPr bwMode="white"/>
        <p:txBody>
          <a:bodyPr/>
          <a:lstStyle/>
          <a:p>
            <a:r>
              <a:rPr lang="en-US" sz="8000" dirty="0">
                <a:solidFill>
                  <a:schemeClr val="tx1"/>
                </a:solidFill>
              </a:rPr>
              <a:t>Welcome to Seminar </a:t>
            </a:r>
            <a:r>
              <a:rPr lang="en-US" sz="8000" dirty="0">
                <a:solidFill>
                  <a:schemeClr val="accent1"/>
                </a:solidFill>
              </a:rPr>
              <a:t>xx</a:t>
            </a:r>
          </a:p>
        </p:txBody>
      </p:sp>
      <p:sp>
        <p:nvSpPr>
          <p:cNvPr id="3" name="Subtitle 2">
            <a:extLst>
              <a:ext uri="{FF2B5EF4-FFF2-40B4-BE49-F238E27FC236}">
                <a16:creationId xmlns:a16="http://schemas.microsoft.com/office/drawing/2014/main" id="{5A9A3178-CB65-4687-BC8A-DBB6F3C6EF12}"/>
              </a:ext>
            </a:extLst>
          </p:cNvPr>
          <p:cNvSpPr>
            <a:spLocks noGrp="1"/>
          </p:cNvSpPr>
          <p:nvPr>
            <p:ph type="subTitle" idx="1"/>
          </p:nvPr>
        </p:nvSpPr>
        <p:spPr/>
        <p:txBody>
          <a:bodyPr>
            <a:normAutofit/>
          </a:bodyPr>
          <a:lstStyle/>
          <a:p>
            <a:pPr>
              <a:lnSpc>
                <a:spcPct val="100000"/>
              </a:lnSpc>
            </a:pPr>
            <a:r>
              <a:rPr lang="en-US" sz="3200" dirty="0">
                <a:solidFill>
                  <a:schemeClr val="tx1"/>
                </a:solidFill>
                <a:cs typeface="Segoe UI" panose="020B0502040204020203" pitchFamily="34" charset="0"/>
              </a:rPr>
              <a:t>Nima </a:t>
            </a:r>
            <a:r>
              <a:rPr lang="en-US" sz="3200" dirty="0" err="1">
                <a:solidFill>
                  <a:schemeClr val="tx1"/>
                </a:solidFill>
                <a:cs typeface="Segoe UI" panose="020B0502040204020203" pitchFamily="34" charset="0"/>
              </a:rPr>
              <a:t>Fakoor</a:t>
            </a:r>
            <a:endParaRPr lang="en-US" sz="3200" dirty="0">
              <a:solidFill>
                <a:schemeClr val="tx1"/>
              </a:solidFill>
              <a:cs typeface="Segoe UI" panose="020B0502040204020203" pitchFamily="34" charset="0"/>
            </a:endParaRPr>
          </a:p>
        </p:txBody>
      </p:sp>
      <p:grpSp>
        <p:nvGrpSpPr>
          <p:cNvPr id="6" name="Group 5" descr="decorative element">
            <a:extLst>
              <a:ext uri="{FF2B5EF4-FFF2-40B4-BE49-F238E27FC236}">
                <a16:creationId xmlns:a16="http://schemas.microsoft.com/office/drawing/2014/main" id="{698C1723-6BE3-4292-90F2-43C7A22F5038}"/>
              </a:ext>
              <a:ext uri="{C183D7F6-B498-43B3-948B-1728B52AA6E4}">
                <adec:decorative xmlns:adec="http://schemas.microsoft.com/office/drawing/2017/decorative" val="1"/>
              </a:ext>
            </a:extLst>
          </p:cNvPr>
          <p:cNvGrpSpPr/>
          <p:nvPr/>
        </p:nvGrpSpPr>
        <p:grpSpPr bwMode="white">
          <a:xfrm>
            <a:off x="2407627" y="1184031"/>
            <a:ext cx="7376746" cy="4149970"/>
            <a:chOff x="2989385" y="1679331"/>
            <a:chExt cx="7376746" cy="2681654"/>
          </a:xfrm>
        </p:grpSpPr>
        <p:cxnSp>
          <p:nvCxnSpPr>
            <p:cNvPr id="7" name="Straight Connector 6">
              <a:extLst>
                <a:ext uri="{FF2B5EF4-FFF2-40B4-BE49-F238E27FC236}">
                  <a16:creationId xmlns:a16="http://schemas.microsoft.com/office/drawing/2014/main" id="{EFF9A4E4-33FF-4BA5-9A1C-6E8B73621BEB}"/>
                </a:ext>
              </a:extLst>
            </p:cNvPr>
            <p:cNvCxnSpPr/>
            <p:nvPr/>
          </p:nvCxnSpPr>
          <p:spPr bwMode="white">
            <a:xfrm>
              <a:off x="2989385" y="1679331"/>
              <a:ext cx="737674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168D7F-9049-4135-9731-02DB8D3CD4C9}"/>
                </a:ext>
              </a:extLst>
            </p:cNvPr>
            <p:cNvCxnSpPr/>
            <p:nvPr/>
          </p:nvCxnSpPr>
          <p:spPr bwMode="white">
            <a:xfrm>
              <a:off x="10366130" y="1688123"/>
              <a:ext cx="0" cy="267286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19D412-8FFA-4958-A76C-EB9E1F690AD9}"/>
                </a:ext>
              </a:extLst>
            </p:cNvPr>
            <p:cNvCxnSpPr/>
            <p:nvPr/>
          </p:nvCxnSpPr>
          <p:spPr bwMode="white">
            <a:xfrm>
              <a:off x="2989385" y="1679331"/>
              <a:ext cx="0" cy="2674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5B0E36-8696-452F-958E-984FBF104D99}"/>
                </a:ext>
              </a:extLst>
            </p:cNvPr>
            <p:cNvCxnSpPr/>
            <p:nvPr/>
          </p:nvCxnSpPr>
          <p:spPr bwMode="white">
            <a:xfrm>
              <a:off x="2989385" y="4354131"/>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F49821-5888-450B-ABA1-D4D7B73EC2AB}"/>
                </a:ext>
              </a:extLst>
            </p:cNvPr>
            <p:cNvCxnSpPr/>
            <p:nvPr/>
          </p:nvCxnSpPr>
          <p:spPr bwMode="white">
            <a:xfrm>
              <a:off x="8625254" y="4360985"/>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192D9B22-CA63-4CDB-8957-40947F45B732}"/>
              </a:ext>
            </a:extLst>
          </p:cNvPr>
          <p:cNvSpPr>
            <a:spLocks noGrp="1"/>
          </p:cNvSpPr>
          <p:nvPr>
            <p:ph type="sldNum" sz="quarter" idx="12"/>
          </p:nvPr>
        </p:nvSpPr>
        <p:spPr/>
        <p:txBody>
          <a:bodyPr/>
          <a:lstStyle/>
          <a:p>
            <a:fld id="{7AAC19ED-7CFA-4AF2-BE7E-6017F4B12C94}" type="slidenum">
              <a:rPr lang="en-US" smtClean="0"/>
              <a:t>1</a:t>
            </a:fld>
            <a:endParaRPr lang="en-US"/>
          </a:p>
        </p:txBody>
      </p:sp>
    </p:spTree>
    <p:extLst>
      <p:ext uri="{BB962C8B-B14F-4D97-AF65-F5344CB8AC3E}">
        <p14:creationId xmlns:p14="http://schemas.microsoft.com/office/powerpoint/2010/main" val="2557516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02DE3-7437-4CCA-BB6E-37F21E1C387B}"/>
              </a:ext>
            </a:extLst>
          </p:cNvPr>
          <p:cNvSpPr>
            <a:spLocks noGrp="1"/>
          </p:cNvSpPr>
          <p:nvPr>
            <p:ph type="title"/>
          </p:nvPr>
        </p:nvSpPr>
        <p:spPr/>
        <p:txBody>
          <a:bodyPr>
            <a:normAutofit fontScale="90000"/>
          </a:bodyPr>
          <a:lstStyle/>
          <a:p>
            <a:pPr algn="l"/>
            <a:r>
              <a:rPr lang="en-US" dirty="0"/>
              <a:t>Other Specific Examples of Constructivist Methods:</a:t>
            </a:r>
          </a:p>
        </p:txBody>
      </p:sp>
      <p:sp>
        <p:nvSpPr>
          <p:cNvPr id="3" name="Content Placeholder 2">
            <a:extLst>
              <a:ext uri="{FF2B5EF4-FFF2-40B4-BE49-F238E27FC236}">
                <a16:creationId xmlns:a16="http://schemas.microsoft.com/office/drawing/2014/main" id="{82CA096E-6486-4F1C-A008-146BFD7599E6}"/>
              </a:ext>
            </a:extLst>
          </p:cNvPr>
          <p:cNvSpPr>
            <a:spLocks noGrp="1"/>
          </p:cNvSpPr>
          <p:nvPr>
            <p:ph sz="quarter" idx="13"/>
          </p:nvPr>
        </p:nvSpPr>
        <p:spPr/>
        <p:txBody>
          <a:bodyPr>
            <a:normAutofit fontScale="85000" lnSpcReduction="20000"/>
          </a:bodyPr>
          <a:lstStyle/>
          <a:p>
            <a:r>
              <a:rPr lang="en-US" dirty="0"/>
              <a:t>1.    ILPE method* (investigating learner’s previous experiences)</a:t>
            </a:r>
          </a:p>
          <a:p>
            <a:endParaRPr lang="en-US" dirty="0"/>
          </a:p>
          <a:p>
            <a:r>
              <a:rPr lang="en-US" dirty="0"/>
              <a:t>•    Teacher leads students to brainstorm an idea to allow the teacher to assess prior knowledge.</a:t>
            </a:r>
          </a:p>
          <a:p>
            <a:endParaRPr lang="en-US" dirty="0"/>
          </a:p>
        </p:txBody>
      </p:sp>
      <p:sp>
        <p:nvSpPr>
          <p:cNvPr id="4" name="Slide Number Placeholder 3">
            <a:extLst>
              <a:ext uri="{FF2B5EF4-FFF2-40B4-BE49-F238E27FC236}">
                <a16:creationId xmlns:a16="http://schemas.microsoft.com/office/drawing/2014/main" id="{D137E169-296D-4195-93E7-C09D5748778C}"/>
              </a:ext>
            </a:extLst>
          </p:cNvPr>
          <p:cNvSpPr>
            <a:spLocks noGrp="1"/>
          </p:cNvSpPr>
          <p:nvPr>
            <p:ph type="sldNum" sz="quarter" idx="12"/>
          </p:nvPr>
        </p:nvSpPr>
        <p:spPr/>
        <p:txBody>
          <a:bodyPr/>
          <a:lstStyle/>
          <a:p>
            <a:fld id="{7AAC19ED-7CFA-4AF2-BE7E-6017F4B12C94}" type="slidenum">
              <a:rPr lang="en-US" smtClean="0"/>
              <a:pPr/>
              <a:t>10</a:t>
            </a:fld>
            <a:endParaRPr lang="en-US"/>
          </a:p>
        </p:txBody>
      </p:sp>
      <p:sp>
        <p:nvSpPr>
          <p:cNvPr id="5" name="Content Placeholder 4">
            <a:extLst>
              <a:ext uri="{FF2B5EF4-FFF2-40B4-BE49-F238E27FC236}">
                <a16:creationId xmlns:a16="http://schemas.microsoft.com/office/drawing/2014/main" id="{D1325121-6EA9-4CB8-A885-576ACB599A4A}"/>
              </a:ext>
            </a:extLst>
          </p:cNvPr>
          <p:cNvSpPr>
            <a:spLocks noGrp="1"/>
          </p:cNvSpPr>
          <p:nvPr>
            <p:ph sz="quarter" idx="14"/>
          </p:nvPr>
        </p:nvSpPr>
        <p:spPr/>
        <p:txBody>
          <a:bodyPr>
            <a:normAutofit fontScale="92500" lnSpcReduction="20000"/>
          </a:bodyPr>
          <a:lstStyle/>
          <a:p>
            <a:r>
              <a:rPr lang="en-US" dirty="0"/>
              <a:t>2.    Deductive concept method*</a:t>
            </a:r>
          </a:p>
          <a:p>
            <a:endParaRPr lang="en-US" dirty="0"/>
          </a:p>
          <a:p>
            <a:r>
              <a:rPr lang="en-US" dirty="0"/>
              <a:t>•    Teacher defines concept and leads students to give examples and non-examples.</a:t>
            </a:r>
          </a:p>
        </p:txBody>
      </p:sp>
      <p:sp>
        <p:nvSpPr>
          <p:cNvPr id="6" name="Content Placeholder 5">
            <a:extLst>
              <a:ext uri="{FF2B5EF4-FFF2-40B4-BE49-F238E27FC236}">
                <a16:creationId xmlns:a16="http://schemas.microsoft.com/office/drawing/2014/main" id="{8F5A6DB3-6910-4DD6-BCD2-F3E9CAB93143}"/>
              </a:ext>
            </a:extLst>
          </p:cNvPr>
          <p:cNvSpPr>
            <a:spLocks noGrp="1"/>
          </p:cNvSpPr>
          <p:nvPr>
            <p:ph sz="quarter" idx="15"/>
          </p:nvPr>
        </p:nvSpPr>
        <p:spPr/>
        <p:txBody>
          <a:bodyPr>
            <a:normAutofit fontScale="85000" lnSpcReduction="10000"/>
          </a:bodyPr>
          <a:lstStyle/>
          <a:p>
            <a:r>
              <a:rPr lang="en-US" dirty="0"/>
              <a:t>3.    Inductive concept method*</a:t>
            </a:r>
          </a:p>
          <a:p>
            <a:endParaRPr lang="en-US" dirty="0"/>
          </a:p>
          <a:p>
            <a:r>
              <a:rPr lang="en-US" dirty="0"/>
              <a:t>•    Examples and nonexamples are given and the teacher leads the students to a conceptual definition.</a:t>
            </a:r>
          </a:p>
          <a:p>
            <a:endParaRPr lang="en-US" dirty="0"/>
          </a:p>
        </p:txBody>
      </p:sp>
    </p:spTree>
    <p:extLst>
      <p:ext uri="{BB962C8B-B14F-4D97-AF65-F5344CB8AC3E}">
        <p14:creationId xmlns:p14="http://schemas.microsoft.com/office/powerpoint/2010/main" val="4024037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02DE3-7437-4CCA-BB6E-37F21E1C387B}"/>
              </a:ext>
            </a:extLst>
          </p:cNvPr>
          <p:cNvSpPr>
            <a:spLocks noGrp="1"/>
          </p:cNvSpPr>
          <p:nvPr>
            <p:ph type="title"/>
          </p:nvPr>
        </p:nvSpPr>
        <p:spPr/>
        <p:txBody>
          <a:bodyPr>
            <a:normAutofit fontScale="90000"/>
          </a:bodyPr>
          <a:lstStyle/>
          <a:p>
            <a:pPr algn="l"/>
            <a:r>
              <a:rPr lang="en-US" dirty="0"/>
              <a:t>Other Specific Examples of Constructivist Methods:</a:t>
            </a:r>
          </a:p>
        </p:txBody>
      </p:sp>
      <p:sp>
        <p:nvSpPr>
          <p:cNvPr id="3" name="Content Placeholder 2">
            <a:extLst>
              <a:ext uri="{FF2B5EF4-FFF2-40B4-BE49-F238E27FC236}">
                <a16:creationId xmlns:a16="http://schemas.microsoft.com/office/drawing/2014/main" id="{82CA096E-6486-4F1C-A008-146BFD7599E6}"/>
              </a:ext>
            </a:extLst>
          </p:cNvPr>
          <p:cNvSpPr>
            <a:spLocks noGrp="1"/>
          </p:cNvSpPr>
          <p:nvPr>
            <p:ph sz="quarter" idx="13"/>
          </p:nvPr>
        </p:nvSpPr>
        <p:spPr>
          <a:xfrm>
            <a:off x="761999" y="2283162"/>
            <a:ext cx="3348000" cy="2291676"/>
          </a:xfrm>
        </p:spPr>
        <p:txBody>
          <a:bodyPr>
            <a:normAutofit fontScale="92500" lnSpcReduction="10000"/>
          </a:bodyPr>
          <a:lstStyle/>
          <a:p>
            <a:endParaRPr lang="en-US" sz="1600" dirty="0"/>
          </a:p>
          <a:p>
            <a:r>
              <a:rPr lang="en-US" sz="1600" dirty="0"/>
              <a:t>4.    Directed discussion method*</a:t>
            </a:r>
          </a:p>
          <a:p>
            <a:endParaRPr lang="en-US" sz="1600" dirty="0"/>
          </a:p>
          <a:p>
            <a:r>
              <a:rPr lang="en-US" sz="1600" dirty="0"/>
              <a:t>•    Focus on teacher-student interaction. Series of questions related to materials facilitate students’ grasp of one or more principles.</a:t>
            </a:r>
          </a:p>
        </p:txBody>
      </p:sp>
      <p:sp>
        <p:nvSpPr>
          <p:cNvPr id="4" name="Slide Number Placeholder 3">
            <a:extLst>
              <a:ext uri="{FF2B5EF4-FFF2-40B4-BE49-F238E27FC236}">
                <a16:creationId xmlns:a16="http://schemas.microsoft.com/office/drawing/2014/main" id="{D137E169-296D-4195-93E7-C09D5748778C}"/>
              </a:ext>
            </a:extLst>
          </p:cNvPr>
          <p:cNvSpPr>
            <a:spLocks noGrp="1"/>
          </p:cNvSpPr>
          <p:nvPr>
            <p:ph type="sldNum" sz="quarter" idx="12"/>
          </p:nvPr>
        </p:nvSpPr>
        <p:spPr/>
        <p:txBody>
          <a:bodyPr/>
          <a:lstStyle/>
          <a:p>
            <a:fld id="{7AAC19ED-7CFA-4AF2-BE7E-6017F4B12C94}" type="slidenum">
              <a:rPr lang="en-US" smtClean="0"/>
              <a:pPr/>
              <a:t>11</a:t>
            </a:fld>
            <a:endParaRPr lang="en-US"/>
          </a:p>
        </p:txBody>
      </p:sp>
      <p:sp>
        <p:nvSpPr>
          <p:cNvPr id="5" name="Content Placeholder 4">
            <a:extLst>
              <a:ext uri="{FF2B5EF4-FFF2-40B4-BE49-F238E27FC236}">
                <a16:creationId xmlns:a16="http://schemas.microsoft.com/office/drawing/2014/main" id="{D1325121-6EA9-4CB8-A885-576ACB599A4A}"/>
              </a:ext>
            </a:extLst>
          </p:cNvPr>
          <p:cNvSpPr>
            <a:spLocks noGrp="1"/>
          </p:cNvSpPr>
          <p:nvPr>
            <p:ph sz="quarter" idx="14"/>
          </p:nvPr>
        </p:nvSpPr>
        <p:spPr/>
        <p:txBody>
          <a:bodyPr>
            <a:normAutofit/>
          </a:bodyPr>
          <a:lstStyle/>
          <a:p>
            <a:r>
              <a:rPr lang="en-US" sz="1500" dirty="0"/>
              <a:t>5.    Exploratory discussion methods*</a:t>
            </a:r>
          </a:p>
          <a:p>
            <a:r>
              <a:rPr lang="en-US" sz="1500" dirty="0"/>
              <a:t>•    Focus is on student-student interaction. Teacher mediates a discussion between students that explores different view points based on documentation. May include role play.</a:t>
            </a:r>
          </a:p>
          <a:p>
            <a:endParaRPr lang="en-US" sz="1500" dirty="0"/>
          </a:p>
        </p:txBody>
      </p:sp>
      <p:sp>
        <p:nvSpPr>
          <p:cNvPr id="6" name="Content Placeholder 5">
            <a:extLst>
              <a:ext uri="{FF2B5EF4-FFF2-40B4-BE49-F238E27FC236}">
                <a16:creationId xmlns:a16="http://schemas.microsoft.com/office/drawing/2014/main" id="{8F5A6DB3-6910-4DD6-BCD2-F3E9CAB93143}"/>
              </a:ext>
            </a:extLst>
          </p:cNvPr>
          <p:cNvSpPr>
            <a:spLocks noGrp="1"/>
          </p:cNvSpPr>
          <p:nvPr>
            <p:ph sz="quarter" idx="15"/>
          </p:nvPr>
        </p:nvSpPr>
        <p:spPr/>
        <p:txBody>
          <a:bodyPr>
            <a:normAutofit/>
          </a:bodyPr>
          <a:lstStyle/>
          <a:p>
            <a:r>
              <a:rPr lang="en-US" sz="1400" dirty="0"/>
              <a:t>6.   The Information Construction (ICON)</a:t>
            </a:r>
          </a:p>
          <a:p>
            <a:endParaRPr lang="en-US" sz="1400" dirty="0"/>
          </a:p>
          <a:p>
            <a:r>
              <a:rPr lang="en-US" sz="1400" dirty="0"/>
              <a:t>** model contains seven stages</a:t>
            </a:r>
          </a:p>
        </p:txBody>
      </p:sp>
    </p:spTree>
    <p:extLst>
      <p:ext uri="{BB962C8B-B14F-4D97-AF65-F5344CB8AC3E}">
        <p14:creationId xmlns:p14="http://schemas.microsoft.com/office/powerpoint/2010/main" val="1927729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5A364B-FC18-4583-B8D3-19AEA8AD49C0}"/>
              </a:ext>
            </a:extLst>
          </p:cNvPr>
          <p:cNvSpPr>
            <a:spLocks noGrp="1"/>
          </p:cNvSpPr>
          <p:nvPr>
            <p:ph idx="1"/>
          </p:nvPr>
        </p:nvSpPr>
        <p:spPr>
          <a:xfrm>
            <a:off x="5978980" y="480972"/>
            <a:ext cx="5505450" cy="5896056"/>
          </a:xfrm>
        </p:spPr>
        <p:txBody>
          <a:bodyPr>
            <a:normAutofit fontScale="62500" lnSpcReduction="20000"/>
          </a:bodyPr>
          <a:lstStyle/>
          <a:p>
            <a:pPr marL="0" indent="0">
              <a:buNone/>
            </a:pPr>
            <a:r>
              <a:rPr lang="en-US" dirty="0"/>
              <a:t>1.  Observation: Students make observations of primary source materials embedded in their natural context or simulations thereof. </a:t>
            </a:r>
          </a:p>
          <a:p>
            <a:pPr marL="0" indent="0">
              <a:buNone/>
            </a:pPr>
            <a:r>
              <a:rPr lang="en-US" dirty="0"/>
              <a:t>2. Interpretation Construction: Students interpret their observations and explain their reasoning.</a:t>
            </a:r>
          </a:p>
          <a:p>
            <a:pPr marL="0" indent="0">
              <a:buNone/>
            </a:pPr>
            <a:r>
              <a:rPr lang="en-US" dirty="0"/>
              <a:t>3. Contextualization: Students construct contexts for their explanations.</a:t>
            </a:r>
          </a:p>
          <a:p>
            <a:pPr marL="0" indent="0">
              <a:buNone/>
            </a:pPr>
            <a:r>
              <a:rPr lang="en-US" dirty="0"/>
              <a:t>4. Cognitive Apprenticeship: Teachers help student apprentices master observation, interpretation, and contextualization. </a:t>
            </a:r>
          </a:p>
          <a:p>
            <a:pPr marL="0" indent="0">
              <a:buNone/>
            </a:pPr>
            <a:r>
              <a:rPr lang="en-US" dirty="0"/>
              <a:t>5. Collaboration: Students collaborate in observation, interpretation, and contextualization.</a:t>
            </a:r>
          </a:p>
          <a:p>
            <a:pPr marL="0" indent="0">
              <a:buNone/>
            </a:pPr>
            <a:r>
              <a:rPr lang="en-US" dirty="0"/>
              <a:t>6.  Multiple Interpretations: Students gain cognitive flexibility by being exposed to multiple interpretations from other students and from expert examples.</a:t>
            </a:r>
          </a:p>
          <a:p>
            <a:pPr marL="0" indent="0">
              <a:buNone/>
            </a:pPr>
            <a:r>
              <a:rPr lang="en-US" dirty="0"/>
              <a:t>7. Multiple Manifestations: Students gain transferability by seeing multiple manifestations of the same interpretations.</a:t>
            </a:r>
          </a:p>
        </p:txBody>
      </p:sp>
      <p:sp>
        <p:nvSpPr>
          <p:cNvPr id="3" name="Title 2">
            <a:extLst>
              <a:ext uri="{FF2B5EF4-FFF2-40B4-BE49-F238E27FC236}">
                <a16:creationId xmlns:a16="http://schemas.microsoft.com/office/drawing/2014/main" id="{CAF9F80F-0628-4971-AA5C-CEADFFD71B9A}"/>
              </a:ext>
            </a:extLst>
          </p:cNvPr>
          <p:cNvSpPr>
            <a:spLocks noGrp="1"/>
          </p:cNvSpPr>
          <p:nvPr>
            <p:ph type="title"/>
          </p:nvPr>
        </p:nvSpPr>
        <p:spPr/>
        <p:txBody>
          <a:bodyPr>
            <a:normAutofit fontScale="90000"/>
          </a:bodyPr>
          <a:lstStyle/>
          <a:p>
            <a:pPr algn="l"/>
            <a:r>
              <a:rPr lang="en-US" dirty="0"/>
              <a:t>The Information Construction (ICON)** model contains seven stages:</a:t>
            </a:r>
          </a:p>
        </p:txBody>
      </p:sp>
    </p:spTree>
    <p:extLst>
      <p:ext uri="{BB962C8B-B14F-4D97-AF65-F5344CB8AC3E}">
        <p14:creationId xmlns:p14="http://schemas.microsoft.com/office/powerpoint/2010/main" val="2870177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88FDE-8356-4034-A3CD-F35B7C41B91F}"/>
              </a:ext>
            </a:extLst>
          </p:cNvPr>
          <p:cNvSpPr>
            <a:spLocks noGrp="1"/>
          </p:cNvSpPr>
          <p:nvPr>
            <p:ph type="title"/>
          </p:nvPr>
        </p:nvSpPr>
        <p:spPr>
          <a:xfrm>
            <a:off x="762000" y="557784"/>
            <a:ext cx="10262316" cy="4956048"/>
          </a:xfrm>
        </p:spPr>
        <p:txBody>
          <a:bodyPr/>
          <a:lstStyle/>
          <a:p>
            <a:pPr algn="ctr"/>
            <a:r>
              <a:rPr lang="en-US" dirty="0">
                <a:effectLst>
                  <a:outerShdw blurRad="38100" dist="38100" dir="2700000" algn="tl">
                    <a:srgbClr val="000000">
                      <a:alpha val="43137"/>
                    </a:srgbClr>
                  </a:outerShdw>
                </a:effectLst>
              </a:rPr>
              <a:t>Comparing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Traditional Teaching &amp; Constructivism</a:t>
            </a:r>
            <a:br>
              <a:rPr lang="en-US" dirty="0">
                <a:effectLst>
                  <a:outerShdw blurRad="38100" dist="38100" dir="2700000" algn="tl">
                    <a:srgbClr val="000000">
                      <a:alpha val="43137"/>
                    </a:srgbClr>
                  </a:outerShdw>
                </a:effectLst>
              </a:rPr>
            </a:br>
            <a:br>
              <a:rPr lang="en-US" dirty="0">
                <a:effectLst>
                  <a:outerShdw blurRad="38100" dist="38100" dir="2700000" algn="tl">
                    <a:srgbClr val="000000">
                      <a:alpha val="43137"/>
                    </a:srgbClr>
                  </a:outerShdw>
                </a:effectLst>
              </a:rPr>
            </a:b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hlinkClick r:id="rId2" action="ppaction://hlinkfile"/>
              </a:rPr>
              <a:t>Video</a:t>
            </a:r>
            <a:br>
              <a:rPr lang="en-US" dirty="0">
                <a:effectLst>
                  <a:outerShdw blurRad="38100" dist="38100" dir="2700000" algn="tl">
                    <a:srgbClr val="000000">
                      <a:alpha val="43137"/>
                    </a:srgbClr>
                  </a:outerShdw>
                </a:effectLst>
              </a:rPr>
            </a:br>
            <a:endParaRPr lang="en-US" dirty="0">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F05AD2F5-0B77-4A05-82E7-D14F7E643BCE}"/>
              </a:ext>
            </a:extLst>
          </p:cNvPr>
          <p:cNvSpPr>
            <a:spLocks noGrp="1"/>
          </p:cNvSpPr>
          <p:nvPr>
            <p:ph type="sldNum" sz="quarter" idx="12"/>
          </p:nvPr>
        </p:nvSpPr>
        <p:spPr/>
        <p:txBody>
          <a:bodyPr/>
          <a:lstStyle/>
          <a:p>
            <a:fld id="{7AAC19ED-7CFA-4AF2-BE7E-6017F4B12C94}" type="slidenum">
              <a:rPr lang="en-US" smtClean="0"/>
              <a:t>13</a:t>
            </a:fld>
            <a:endParaRPr lang="en-US"/>
          </a:p>
        </p:txBody>
      </p:sp>
    </p:spTree>
    <p:extLst>
      <p:ext uri="{BB962C8B-B14F-4D97-AF65-F5344CB8AC3E}">
        <p14:creationId xmlns:p14="http://schemas.microsoft.com/office/powerpoint/2010/main" val="4053706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DE7F23-2994-4874-9E48-55B1C5C4DE16}"/>
              </a:ext>
            </a:extLst>
          </p:cNvPr>
          <p:cNvSpPr>
            <a:spLocks noGrp="1"/>
          </p:cNvSpPr>
          <p:nvPr>
            <p:ph type="sldNum" sz="quarter" idx="12"/>
          </p:nvPr>
        </p:nvSpPr>
        <p:spPr/>
        <p:txBody>
          <a:bodyPr/>
          <a:lstStyle/>
          <a:p>
            <a:fld id="{7AAC19ED-7CFA-4AF2-BE7E-6017F4B12C94}" type="slidenum">
              <a:rPr lang="en-US" smtClean="0"/>
              <a:t>14</a:t>
            </a:fld>
            <a:endParaRPr lang="en-US"/>
          </a:p>
        </p:txBody>
      </p:sp>
      <p:sp>
        <p:nvSpPr>
          <p:cNvPr id="4" name="TextBox 3">
            <a:extLst>
              <a:ext uri="{FF2B5EF4-FFF2-40B4-BE49-F238E27FC236}">
                <a16:creationId xmlns:a16="http://schemas.microsoft.com/office/drawing/2014/main" id="{ADCAF754-0F45-4045-88C4-4A812AA9723E}"/>
              </a:ext>
            </a:extLst>
          </p:cNvPr>
          <p:cNvSpPr txBox="1"/>
          <p:nvPr/>
        </p:nvSpPr>
        <p:spPr>
          <a:xfrm>
            <a:off x="373487" y="321362"/>
            <a:ext cx="10882648" cy="1261884"/>
          </a:xfrm>
          <a:prstGeom prst="rect">
            <a:avLst/>
          </a:prstGeom>
          <a:noFill/>
        </p:spPr>
        <p:txBody>
          <a:bodyPr wrap="square" rtlCol="0">
            <a:spAutoFit/>
          </a:bodyPr>
          <a:lstStyle/>
          <a:p>
            <a:r>
              <a:rPr lang="en-US" sz="4000" dirty="0"/>
              <a:t>Formative Assessment is :</a:t>
            </a:r>
            <a:br>
              <a:rPr lang="en-US" dirty="0"/>
            </a:br>
            <a:br>
              <a:rPr lang="en-US" dirty="0"/>
            </a:br>
            <a:r>
              <a:rPr lang="en-US" dirty="0">
                <a:effectLst>
                  <a:outerShdw blurRad="38100" dist="38100" dir="2700000" algn="tl">
                    <a:srgbClr val="000000">
                      <a:alpha val="43137"/>
                    </a:srgbClr>
                  </a:outerShdw>
                </a:effectLst>
              </a:rPr>
              <a:t>                                                                                                                                                          Brook and Brook</a:t>
            </a:r>
          </a:p>
        </p:txBody>
      </p:sp>
      <p:graphicFrame>
        <p:nvGraphicFramePr>
          <p:cNvPr id="5" name="Diagram 4">
            <a:extLst>
              <a:ext uri="{FF2B5EF4-FFF2-40B4-BE49-F238E27FC236}">
                <a16:creationId xmlns:a16="http://schemas.microsoft.com/office/drawing/2014/main" id="{7B03AF53-94DA-4C09-B783-9C83D9FE070C}"/>
              </a:ext>
            </a:extLst>
          </p:cNvPr>
          <p:cNvGraphicFramePr/>
          <p:nvPr>
            <p:extLst>
              <p:ext uri="{D42A27DB-BD31-4B8C-83A1-F6EECF244321}">
                <p14:modId xmlns:p14="http://schemas.microsoft.com/office/powerpoint/2010/main" val="1341985888"/>
              </p:ext>
            </p:extLst>
          </p:nvPr>
        </p:nvGraphicFramePr>
        <p:xfrm>
          <a:off x="3128135" y="110685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061D76A9-34BF-4F25-915F-E42110008850}"/>
              </a:ext>
            </a:extLst>
          </p:cNvPr>
          <p:cNvSpPr txBox="1"/>
          <p:nvPr/>
        </p:nvSpPr>
        <p:spPr>
          <a:xfrm>
            <a:off x="373487" y="3105834"/>
            <a:ext cx="2730321" cy="646331"/>
          </a:xfrm>
          <a:prstGeom prst="rect">
            <a:avLst/>
          </a:prstGeom>
          <a:noFill/>
        </p:spPr>
        <p:txBody>
          <a:bodyPr wrap="square" rtlCol="0">
            <a:spAutoFit/>
          </a:bodyPr>
          <a:lstStyle/>
          <a:p>
            <a:r>
              <a:rPr lang="en-US" dirty="0"/>
              <a:t>Dependency of CC to FA   (</a:t>
            </a:r>
            <a:r>
              <a:rPr lang="en-US" dirty="0" err="1"/>
              <a:t>Blak</a:t>
            </a:r>
            <a:r>
              <a:rPr lang="en-US" dirty="0"/>
              <a:t> &amp; </a:t>
            </a:r>
            <a:r>
              <a:rPr lang="en-US" dirty="0" err="1"/>
              <a:t>Wilam</a:t>
            </a:r>
            <a:r>
              <a:rPr lang="en-US" dirty="0"/>
              <a:t> 1998)</a:t>
            </a:r>
          </a:p>
        </p:txBody>
      </p:sp>
    </p:spTree>
    <p:extLst>
      <p:ext uri="{BB962C8B-B14F-4D97-AF65-F5344CB8AC3E}">
        <p14:creationId xmlns:p14="http://schemas.microsoft.com/office/powerpoint/2010/main" val="3830133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C7C1B8FD-8C30-4535-AB26-2E1C88E8E993}"/>
              </a:ext>
            </a:extLst>
          </p:cNvPr>
          <p:cNvGraphicFramePr>
            <a:graphicFrameLocks noGrp="1"/>
          </p:cNvGraphicFramePr>
          <p:nvPr>
            <p:ph sz="quarter" idx="13"/>
            <p:extLst>
              <p:ext uri="{D42A27DB-BD31-4B8C-83A1-F6EECF244321}">
                <p14:modId xmlns:p14="http://schemas.microsoft.com/office/powerpoint/2010/main" val="326950441"/>
              </p:ext>
            </p:extLst>
          </p:nvPr>
        </p:nvGraphicFramePr>
        <p:xfrm>
          <a:off x="852152" y="1596248"/>
          <a:ext cx="4878946" cy="4215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0066FC29-8AD2-4683-8CAD-7A5AB9519A20}"/>
              </a:ext>
            </a:extLst>
          </p:cNvPr>
          <p:cNvSpPr>
            <a:spLocks noGrp="1"/>
          </p:cNvSpPr>
          <p:nvPr>
            <p:ph type="sldNum" sz="quarter" idx="12"/>
          </p:nvPr>
        </p:nvSpPr>
        <p:spPr/>
        <p:txBody>
          <a:bodyPr/>
          <a:lstStyle/>
          <a:p>
            <a:fld id="{7AAC19ED-7CFA-4AF2-BE7E-6017F4B12C94}" type="slidenum">
              <a:rPr lang="en-US" smtClean="0"/>
              <a:pPr/>
              <a:t>15</a:t>
            </a:fld>
            <a:endParaRPr lang="en-US"/>
          </a:p>
        </p:txBody>
      </p:sp>
      <p:sp>
        <p:nvSpPr>
          <p:cNvPr id="4" name="Content Placeholder 3">
            <a:extLst>
              <a:ext uri="{FF2B5EF4-FFF2-40B4-BE49-F238E27FC236}">
                <a16:creationId xmlns:a16="http://schemas.microsoft.com/office/drawing/2014/main" id="{B18919B1-F835-4C4C-9FCD-AF53B6CB9AE8}"/>
              </a:ext>
            </a:extLst>
          </p:cNvPr>
          <p:cNvSpPr>
            <a:spLocks noGrp="1"/>
          </p:cNvSpPr>
          <p:nvPr>
            <p:ph sz="quarter" idx="15"/>
          </p:nvPr>
        </p:nvSpPr>
        <p:spPr>
          <a:xfrm>
            <a:off x="6460904" y="1596248"/>
            <a:ext cx="5619479" cy="3843823"/>
          </a:xfrm>
        </p:spPr>
        <p:txBody>
          <a:bodyPr>
            <a:normAutofit/>
          </a:bodyPr>
          <a:lstStyle/>
          <a:p>
            <a:pPr marL="0" indent="0">
              <a:buNone/>
            </a:pPr>
            <a:r>
              <a:rPr lang="en-US" sz="4400" dirty="0">
                <a:solidFill>
                  <a:schemeClr val="bg1"/>
                </a:solidFill>
                <a:effectLst>
                  <a:outerShdw blurRad="38100" dist="38100" dir="2700000" algn="tl">
                    <a:srgbClr val="000000">
                      <a:alpha val="43137"/>
                    </a:srgbClr>
                  </a:outerShdw>
                </a:effectLst>
              </a:rPr>
              <a:t>Formative Assessment in #Exercise and this Like a #Travel …</a:t>
            </a:r>
          </a:p>
        </p:txBody>
      </p:sp>
      <p:sp>
        <p:nvSpPr>
          <p:cNvPr id="5" name="Title 4">
            <a:extLst>
              <a:ext uri="{FF2B5EF4-FFF2-40B4-BE49-F238E27FC236}">
                <a16:creationId xmlns:a16="http://schemas.microsoft.com/office/drawing/2014/main" id="{54F8702E-02F5-452A-8EC0-3F69E724715D}"/>
              </a:ext>
            </a:extLst>
          </p:cNvPr>
          <p:cNvSpPr>
            <a:spLocks noGrp="1"/>
          </p:cNvSpPr>
          <p:nvPr>
            <p:ph type="title"/>
          </p:nvPr>
        </p:nvSpPr>
        <p:spPr/>
        <p:txBody>
          <a:bodyPr>
            <a:normAutofit fontScale="90000"/>
          </a:bodyPr>
          <a:lstStyle/>
          <a:p>
            <a:r>
              <a:rPr lang="en-US" dirty="0"/>
              <a:t>Why Formative Assessment</a:t>
            </a:r>
            <a:br>
              <a:rPr lang="en-US" dirty="0"/>
            </a:br>
            <a:endParaRPr lang="en-US" dirty="0"/>
          </a:p>
        </p:txBody>
      </p:sp>
      <p:sp>
        <p:nvSpPr>
          <p:cNvPr id="6" name="Freeform: Shape 5">
            <a:extLst>
              <a:ext uri="{FF2B5EF4-FFF2-40B4-BE49-F238E27FC236}">
                <a16:creationId xmlns:a16="http://schemas.microsoft.com/office/drawing/2014/main" id="{73FA0189-625E-486D-AF69-91CC608D9E30}"/>
              </a:ext>
            </a:extLst>
          </p:cNvPr>
          <p:cNvSpPr/>
          <p:nvPr/>
        </p:nvSpPr>
        <p:spPr>
          <a:xfrm>
            <a:off x="4297285" y="1815921"/>
            <a:ext cx="2219425" cy="3090930"/>
          </a:xfrm>
          <a:custGeom>
            <a:avLst/>
            <a:gdLst>
              <a:gd name="connsiteX0" fmla="*/ 1549723 w 2219425"/>
              <a:gd name="connsiteY0" fmla="*/ 528034 h 3090930"/>
              <a:gd name="connsiteX1" fmla="*/ 1549723 w 2219425"/>
              <a:gd name="connsiteY1" fmla="*/ 528034 h 3090930"/>
              <a:gd name="connsiteX2" fmla="*/ 1511087 w 2219425"/>
              <a:gd name="connsiteY2" fmla="*/ 643944 h 3090930"/>
              <a:gd name="connsiteX3" fmla="*/ 1498208 w 2219425"/>
              <a:gd name="connsiteY3" fmla="*/ 721217 h 3090930"/>
              <a:gd name="connsiteX4" fmla="*/ 1485329 w 2219425"/>
              <a:gd name="connsiteY4" fmla="*/ 759854 h 3090930"/>
              <a:gd name="connsiteX5" fmla="*/ 1446692 w 2219425"/>
              <a:gd name="connsiteY5" fmla="*/ 901521 h 3090930"/>
              <a:gd name="connsiteX6" fmla="*/ 1408056 w 2219425"/>
              <a:gd name="connsiteY6" fmla="*/ 965916 h 3090930"/>
              <a:gd name="connsiteX7" fmla="*/ 1395177 w 2219425"/>
              <a:gd name="connsiteY7" fmla="*/ 1004552 h 3090930"/>
              <a:gd name="connsiteX8" fmla="*/ 1305025 w 2219425"/>
              <a:gd name="connsiteY8" fmla="*/ 1107583 h 3090930"/>
              <a:gd name="connsiteX9" fmla="*/ 1073205 w 2219425"/>
              <a:gd name="connsiteY9" fmla="*/ 1468192 h 3090930"/>
              <a:gd name="connsiteX10" fmla="*/ 1021690 w 2219425"/>
              <a:gd name="connsiteY10" fmla="*/ 1571223 h 3090930"/>
              <a:gd name="connsiteX11" fmla="*/ 918659 w 2219425"/>
              <a:gd name="connsiteY11" fmla="*/ 1700011 h 3090930"/>
              <a:gd name="connsiteX12" fmla="*/ 880022 w 2219425"/>
              <a:gd name="connsiteY12" fmla="*/ 1725769 h 3090930"/>
              <a:gd name="connsiteX13" fmla="*/ 789870 w 2219425"/>
              <a:gd name="connsiteY13" fmla="*/ 1738648 h 3090930"/>
              <a:gd name="connsiteX14" fmla="*/ 622445 w 2219425"/>
              <a:gd name="connsiteY14" fmla="*/ 1648496 h 3090930"/>
              <a:gd name="connsiteX15" fmla="*/ 545171 w 2219425"/>
              <a:gd name="connsiteY15" fmla="*/ 1571223 h 3090930"/>
              <a:gd name="connsiteX16" fmla="*/ 364867 w 2219425"/>
              <a:gd name="connsiteY16" fmla="*/ 1339403 h 3090930"/>
              <a:gd name="connsiteX17" fmla="*/ 81532 w 2219425"/>
              <a:gd name="connsiteY17" fmla="*/ 824248 h 3090930"/>
              <a:gd name="connsiteX18" fmla="*/ 17138 w 2219425"/>
              <a:gd name="connsiteY18" fmla="*/ 540913 h 3090930"/>
              <a:gd name="connsiteX19" fmla="*/ 17138 w 2219425"/>
              <a:gd name="connsiteY19" fmla="*/ 257578 h 3090930"/>
              <a:gd name="connsiteX20" fmla="*/ 210321 w 2219425"/>
              <a:gd name="connsiteY20" fmla="*/ 12879 h 3090930"/>
              <a:gd name="connsiteX21" fmla="*/ 287594 w 2219425"/>
              <a:gd name="connsiteY21" fmla="*/ 0 h 3090930"/>
              <a:gd name="connsiteX22" fmla="*/ 429261 w 2219425"/>
              <a:gd name="connsiteY22" fmla="*/ 25758 h 3090930"/>
              <a:gd name="connsiteX23" fmla="*/ 712597 w 2219425"/>
              <a:gd name="connsiteY23" fmla="*/ 231820 h 3090930"/>
              <a:gd name="connsiteX24" fmla="*/ 789870 w 2219425"/>
              <a:gd name="connsiteY24" fmla="*/ 296214 h 3090930"/>
              <a:gd name="connsiteX25" fmla="*/ 905780 w 2219425"/>
              <a:gd name="connsiteY25" fmla="*/ 412124 h 3090930"/>
              <a:gd name="connsiteX26" fmla="*/ 1008811 w 2219425"/>
              <a:gd name="connsiteY26" fmla="*/ 553792 h 3090930"/>
              <a:gd name="connsiteX27" fmla="*/ 1034569 w 2219425"/>
              <a:gd name="connsiteY27" fmla="*/ 643944 h 3090930"/>
              <a:gd name="connsiteX28" fmla="*/ 1073205 w 2219425"/>
              <a:gd name="connsiteY28" fmla="*/ 734096 h 3090930"/>
              <a:gd name="connsiteX29" fmla="*/ 1111842 w 2219425"/>
              <a:gd name="connsiteY29" fmla="*/ 953037 h 3090930"/>
              <a:gd name="connsiteX30" fmla="*/ 1124721 w 2219425"/>
              <a:gd name="connsiteY30" fmla="*/ 1017431 h 3090930"/>
              <a:gd name="connsiteX31" fmla="*/ 1176236 w 2219425"/>
              <a:gd name="connsiteY31" fmla="*/ 1159099 h 3090930"/>
              <a:gd name="connsiteX32" fmla="*/ 1408056 w 2219425"/>
              <a:gd name="connsiteY32" fmla="*/ 1236372 h 3090930"/>
              <a:gd name="connsiteX33" fmla="*/ 1652754 w 2219425"/>
              <a:gd name="connsiteY33" fmla="*/ 1287887 h 3090930"/>
              <a:gd name="connsiteX34" fmla="*/ 1910332 w 2219425"/>
              <a:gd name="connsiteY34" fmla="*/ 1365161 h 3090930"/>
              <a:gd name="connsiteX35" fmla="*/ 2039121 w 2219425"/>
              <a:gd name="connsiteY35" fmla="*/ 1403797 h 3090930"/>
              <a:gd name="connsiteX36" fmla="*/ 2116394 w 2219425"/>
              <a:gd name="connsiteY36" fmla="*/ 1442434 h 3090930"/>
              <a:gd name="connsiteX37" fmla="*/ 2129273 w 2219425"/>
              <a:gd name="connsiteY37" fmla="*/ 1403797 h 3090930"/>
              <a:gd name="connsiteX38" fmla="*/ 2129273 w 2219425"/>
              <a:gd name="connsiteY38" fmla="*/ 1390918 h 3090930"/>
              <a:gd name="connsiteX39" fmla="*/ 2219425 w 2219425"/>
              <a:gd name="connsiteY39" fmla="*/ 3090930 h 309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19425" h="3090930">
                <a:moveTo>
                  <a:pt x="1549723" y="528034"/>
                </a:moveTo>
                <a:lnTo>
                  <a:pt x="1549723" y="528034"/>
                </a:lnTo>
                <a:cubicBezTo>
                  <a:pt x="1536844" y="566671"/>
                  <a:pt x="1521581" y="604593"/>
                  <a:pt x="1511087" y="643944"/>
                </a:cubicBezTo>
                <a:cubicBezTo>
                  <a:pt x="1504359" y="669175"/>
                  <a:pt x="1503873" y="695726"/>
                  <a:pt x="1498208" y="721217"/>
                </a:cubicBezTo>
                <a:cubicBezTo>
                  <a:pt x="1495263" y="734469"/>
                  <a:pt x="1488622" y="746684"/>
                  <a:pt x="1485329" y="759854"/>
                </a:cubicBezTo>
                <a:cubicBezTo>
                  <a:pt x="1474379" y="803654"/>
                  <a:pt x="1470375" y="862048"/>
                  <a:pt x="1446692" y="901521"/>
                </a:cubicBezTo>
                <a:cubicBezTo>
                  <a:pt x="1433813" y="922986"/>
                  <a:pt x="1419251" y="943527"/>
                  <a:pt x="1408056" y="965916"/>
                </a:cubicBezTo>
                <a:cubicBezTo>
                  <a:pt x="1401985" y="978058"/>
                  <a:pt x="1401912" y="992765"/>
                  <a:pt x="1395177" y="1004552"/>
                </a:cubicBezTo>
                <a:cubicBezTo>
                  <a:pt x="1326309" y="1125070"/>
                  <a:pt x="1389436" y="984803"/>
                  <a:pt x="1305025" y="1107583"/>
                </a:cubicBezTo>
                <a:cubicBezTo>
                  <a:pt x="1224069" y="1225337"/>
                  <a:pt x="1073205" y="1468192"/>
                  <a:pt x="1073205" y="1468192"/>
                </a:cubicBezTo>
                <a:cubicBezTo>
                  <a:pt x="1050607" y="1558582"/>
                  <a:pt x="1076418" y="1483657"/>
                  <a:pt x="1021690" y="1571223"/>
                </a:cubicBezTo>
                <a:cubicBezTo>
                  <a:pt x="963473" y="1664370"/>
                  <a:pt x="1040184" y="1591989"/>
                  <a:pt x="918659" y="1700011"/>
                </a:cubicBezTo>
                <a:cubicBezTo>
                  <a:pt x="907090" y="1710294"/>
                  <a:pt x="894848" y="1721321"/>
                  <a:pt x="880022" y="1725769"/>
                </a:cubicBezTo>
                <a:cubicBezTo>
                  <a:pt x="850946" y="1734492"/>
                  <a:pt x="819921" y="1734355"/>
                  <a:pt x="789870" y="1738648"/>
                </a:cubicBezTo>
                <a:cubicBezTo>
                  <a:pt x="734062" y="1708597"/>
                  <a:pt x="674757" y="1684288"/>
                  <a:pt x="622445" y="1648496"/>
                </a:cubicBezTo>
                <a:cubicBezTo>
                  <a:pt x="592381" y="1627926"/>
                  <a:pt x="568491" y="1599207"/>
                  <a:pt x="545171" y="1571223"/>
                </a:cubicBezTo>
                <a:cubicBezTo>
                  <a:pt x="482500" y="1496018"/>
                  <a:pt x="413787" y="1424198"/>
                  <a:pt x="364867" y="1339403"/>
                </a:cubicBezTo>
                <a:cubicBezTo>
                  <a:pt x="138105" y="946348"/>
                  <a:pt x="229312" y="1119808"/>
                  <a:pt x="81532" y="824248"/>
                </a:cubicBezTo>
                <a:cubicBezTo>
                  <a:pt x="60067" y="729803"/>
                  <a:pt x="37432" y="635617"/>
                  <a:pt x="17138" y="540913"/>
                </a:cubicBezTo>
                <a:cubicBezTo>
                  <a:pt x="-2876" y="447515"/>
                  <a:pt x="-8385" y="353289"/>
                  <a:pt x="17138" y="257578"/>
                </a:cubicBezTo>
                <a:cubicBezTo>
                  <a:pt x="38572" y="177201"/>
                  <a:pt x="102642" y="30826"/>
                  <a:pt x="210321" y="12879"/>
                </a:cubicBezTo>
                <a:lnTo>
                  <a:pt x="287594" y="0"/>
                </a:lnTo>
                <a:cubicBezTo>
                  <a:pt x="334816" y="8586"/>
                  <a:pt x="383959" y="9902"/>
                  <a:pt x="429261" y="25758"/>
                </a:cubicBezTo>
                <a:cubicBezTo>
                  <a:pt x="534969" y="62756"/>
                  <a:pt x="634010" y="165641"/>
                  <a:pt x="712597" y="231820"/>
                </a:cubicBezTo>
                <a:cubicBezTo>
                  <a:pt x="738244" y="253417"/>
                  <a:pt x="766161" y="272505"/>
                  <a:pt x="789870" y="296214"/>
                </a:cubicBezTo>
                <a:cubicBezTo>
                  <a:pt x="828507" y="334851"/>
                  <a:pt x="873642" y="367934"/>
                  <a:pt x="905780" y="412124"/>
                </a:cubicBezTo>
                <a:lnTo>
                  <a:pt x="1008811" y="553792"/>
                </a:lnTo>
                <a:cubicBezTo>
                  <a:pt x="1017397" y="583843"/>
                  <a:pt x="1024057" y="614512"/>
                  <a:pt x="1034569" y="643944"/>
                </a:cubicBezTo>
                <a:cubicBezTo>
                  <a:pt x="1045565" y="674733"/>
                  <a:pt x="1065276" y="702378"/>
                  <a:pt x="1073205" y="734096"/>
                </a:cubicBezTo>
                <a:cubicBezTo>
                  <a:pt x="1091179" y="805991"/>
                  <a:pt x="1098585" y="880124"/>
                  <a:pt x="1111842" y="953037"/>
                </a:cubicBezTo>
                <a:cubicBezTo>
                  <a:pt x="1115758" y="974574"/>
                  <a:pt x="1121625" y="995761"/>
                  <a:pt x="1124721" y="1017431"/>
                </a:cubicBezTo>
                <a:cubicBezTo>
                  <a:pt x="1133719" y="1080418"/>
                  <a:pt x="1124277" y="1117532"/>
                  <a:pt x="1176236" y="1159099"/>
                </a:cubicBezTo>
                <a:cubicBezTo>
                  <a:pt x="1261680" y="1227454"/>
                  <a:pt x="1296655" y="1214092"/>
                  <a:pt x="1408056" y="1236372"/>
                </a:cubicBezTo>
                <a:cubicBezTo>
                  <a:pt x="1489791" y="1252719"/>
                  <a:pt x="1571746" y="1268249"/>
                  <a:pt x="1652754" y="1287887"/>
                </a:cubicBezTo>
                <a:cubicBezTo>
                  <a:pt x="1845806" y="1334687"/>
                  <a:pt x="1779563" y="1324925"/>
                  <a:pt x="1910332" y="1365161"/>
                </a:cubicBezTo>
                <a:cubicBezTo>
                  <a:pt x="2102014" y="1424140"/>
                  <a:pt x="1932402" y="1368224"/>
                  <a:pt x="2039121" y="1403797"/>
                </a:cubicBezTo>
                <a:cubicBezTo>
                  <a:pt x="2045629" y="1408136"/>
                  <a:pt x="2101159" y="1450052"/>
                  <a:pt x="2116394" y="1442434"/>
                </a:cubicBezTo>
                <a:cubicBezTo>
                  <a:pt x="2128536" y="1436363"/>
                  <a:pt x="2125980" y="1416967"/>
                  <a:pt x="2129273" y="1403797"/>
                </a:cubicBezTo>
                <a:cubicBezTo>
                  <a:pt x="2130314" y="1399632"/>
                  <a:pt x="2129273" y="1395211"/>
                  <a:pt x="2129273" y="1390918"/>
                </a:cubicBezTo>
                <a:lnTo>
                  <a:pt x="2219425" y="3090930"/>
                </a:lnTo>
              </a:path>
            </a:pathLst>
          </a:custGeom>
          <a:noFill/>
          <a:ln w="571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5855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9061B-93AF-4A3E-9D95-D1F4A2B92571}"/>
              </a:ext>
            </a:extLst>
          </p:cNvPr>
          <p:cNvSpPr>
            <a:spLocks noGrp="1"/>
          </p:cNvSpPr>
          <p:nvPr>
            <p:ph type="title"/>
          </p:nvPr>
        </p:nvSpPr>
        <p:spPr/>
        <p:txBody>
          <a:bodyPr>
            <a:normAutofit fontScale="90000"/>
          </a:bodyPr>
          <a:lstStyle/>
          <a:p>
            <a:pPr algn="l"/>
            <a:r>
              <a:rPr lang="en-US" dirty="0"/>
              <a:t>BUT, LOCK DOWN</a:t>
            </a:r>
          </a:p>
        </p:txBody>
      </p:sp>
      <p:sp>
        <p:nvSpPr>
          <p:cNvPr id="3" name="Content Placeholder 2">
            <a:extLst>
              <a:ext uri="{FF2B5EF4-FFF2-40B4-BE49-F238E27FC236}">
                <a16:creationId xmlns:a16="http://schemas.microsoft.com/office/drawing/2014/main" id="{2C957AAF-C78F-46C2-9727-8076925CD7F4}"/>
              </a:ext>
            </a:extLst>
          </p:cNvPr>
          <p:cNvSpPr>
            <a:spLocks noGrp="1"/>
          </p:cNvSpPr>
          <p:nvPr>
            <p:ph idx="1"/>
          </p:nvPr>
        </p:nvSpPr>
        <p:spPr>
          <a:xfrm>
            <a:off x="7156341" y="2549837"/>
            <a:ext cx="4831664" cy="3865070"/>
          </a:xfrm>
        </p:spPr>
        <p:txBody>
          <a:bodyPr>
            <a:noAutofit/>
          </a:bodyPr>
          <a:lstStyle/>
          <a:p>
            <a:pPr marL="0" lvl="0" indent="0">
              <a:lnSpc>
                <a:spcPct val="100000"/>
              </a:lnSpc>
              <a:spcAft>
                <a:spcPts val="1200"/>
              </a:spcAft>
              <a:buNone/>
            </a:pPr>
            <a:r>
              <a:rPr lang="en-US" sz="3000" dirty="0">
                <a:solidFill>
                  <a:prstClr val="black">
                    <a:lumMod val="85000"/>
                    <a:lumOff val="15000"/>
                  </a:prstClr>
                </a:solidFill>
                <a:cs typeface="Segoe UI" panose="020B0502040204020203" pitchFamily="34" charset="0"/>
              </a:rPr>
              <a:t>Tradition </a:t>
            </a:r>
          </a:p>
          <a:p>
            <a:pPr marL="0" lvl="0" indent="0">
              <a:lnSpc>
                <a:spcPct val="100000"/>
              </a:lnSpc>
              <a:spcAft>
                <a:spcPts val="1200"/>
              </a:spcAft>
              <a:buNone/>
            </a:pPr>
            <a:r>
              <a:rPr lang="en-US" sz="3000" dirty="0">
                <a:solidFill>
                  <a:prstClr val="black">
                    <a:lumMod val="85000"/>
                    <a:lumOff val="15000"/>
                  </a:prstClr>
                </a:solidFill>
                <a:cs typeface="Segoe UI" panose="020B0502040204020203" pitchFamily="34" charset="0"/>
              </a:rPr>
              <a:t>No belief</a:t>
            </a:r>
          </a:p>
          <a:p>
            <a:pPr marL="0" lvl="0" indent="0">
              <a:lnSpc>
                <a:spcPct val="100000"/>
              </a:lnSpc>
              <a:spcAft>
                <a:spcPts val="1200"/>
              </a:spcAft>
              <a:buNone/>
            </a:pPr>
            <a:r>
              <a:rPr lang="en-US" sz="3000" dirty="0">
                <a:solidFill>
                  <a:prstClr val="black">
                    <a:lumMod val="85000"/>
                    <a:lumOff val="15000"/>
                  </a:prstClr>
                </a:solidFill>
                <a:cs typeface="Segoe UI" panose="020B0502040204020203" pitchFamily="34" charset="0"/>
              </a:rPr>
              <a:t>Satisfied </a:t>
            </a:r>
          </a:p>
          <a:p>
            <a:pPr marL="0" lvl="0" indent="0">
              <a:lnSpc>
                <a:spcPct val="100000"/>
              </a:lnSpc>
              <a:spcAft>
                <a:spcPts val="1200"/>
              </a:spcAft>
              <a:buNone/>
            </a:pPr>
            <a:r>
              <a:rPr lang="en-US" sz="3000" dirty="0">
                <a:solidFill>
                  <a:prstClr val="black">
                    <a:lumMod val="85000"/>
                    <a:lumOff val="15000"/>
                  </a:prstClr>
                </a:solidFill>
                <a:cs typeface="Segoe UI" panose="020B0502040204020203" pitchFamily="34" charset="0"/>
              </a:rPr>
              <a:t>Losing control</a:t>
            </a:r>
          </a:p>
          <a:p>
            <a:pPr marL="0" lvl="0" indent="0">
              <a:lnSpc>
                <a:spcPct val="100000"/>
              </a:lnSpc>
              <a:spcAft>
                <a:spcPts val="1200"/>
              </a:spcAft>
              <a:buNone/>
            </a:pPr>
            <a:endParaRPr lang="en-US" sz="3000" dirty="0">
              <a:solidFill>
                <a:prstClr val="black">
                  <a:lumMod val="85000"/>
                  <a:lumOff val="15000"/>
                </a:prstClr>
              </a:solidFill>
              <a:cs typeface="Segoe UI" panose="020B0502040204020203" pitchFamily="34" charset="0"/>
            </a:endParaRPr>
          </a:p>
        </p:txBody>
      </p:sp>
      <p:sp>
        <p:nvSpPr>
          <p:cNvPr id="4" name="Rectangle: Rounded Corners 3" descr="decorative element">
            <a:extLst>
              <a:ext uri="{FF2B5EF4-FFF2-40B4-BE49-F238E27FC236}">
                <a16:creationId xmlns:a16="http://schemas.microsoft.com/office/drawing/2014/main" id="{4C055D10-5B53-4AB5-B108-CAEA2CCD74CE}"/>
              </a:ext>
              <a:ext uri="{C183D7F6-B498-43B3-948B-1728B52AA6E4}">
                <adec:decorative xmlns:adec="http://schemas.microsoft.com/office/drawing/2017/decorative" val="1"/>
              </a:ext>
            </a:extLst>
          </p:cNvPr>
          <p:cNvSpPr/>
          <p:nvPr/>
        </p:nvSpPr>
        <p:spPr>
          <a:xfrm rot="5400000">
            <a:off x="465544" y="2123481"/>
            <a:ext cx="3833906" cy="2611038"/>
          </a:xfrm>
          <a:prstGeom prst="roundRect">
            <a:avLst>
              <a:gd name="adj" fmla="val 50000"/>
            </a:avLst>
          </a:prstGeom>
          <a:solidFill>
            <a:schemeClr val="bg1"/>
          </a:solidFill>
          <a:ln w="571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descr="decorative element">
            <a:extLst>
              <a:ext uri="{FF2B5EF4-FFF2-40B4-BE49-F238E27FC236}">
                <a16:creationId xmlns:a16="http://schemas.microsoft.com/office/drawing/2014/main" id="{5B74A029-8AD0-4A10-B977-541CE5DD06F8}"/>
              </a:ext>
              <a:ext uri="{C183D7F6-B498-43B3-948B-1728B52AA6E4}">
                <adec:decorative xmlns:adec="http://schemas.microsoft.com/office/drawing/2017/decorative" val="1"/>
              </a:ext>
            </a:extLst>
          </p:cNvPr>
          <p:cNvSpPr/>
          <p:nvPr/>
        </p:nvSpPr>
        <p:spPr>
          <a:xfrm>
            <a:off x="4896716" y="2593568"/>
            <a:ext cx="6934199" cy="3833906"/>
          </a:xfrm>
          <a:prstGeom prst="roundRect">
            <a:avLst>
              <a:gd name="adj" fmla="val 0"/>
            </a:avLst>
          </a:prstGeom>
          <a:noFill/>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descr="decorative element">
            <a:extLst>
              <a:ext uri="{FF2B5EF4-FFF2-40B4-BE49-F238E27FC236}">
                <a16:creationId xmlns:a16="http://schemas.microsoft.com/office/drawing/2014/main" id="{D8050939-D8BA-4932-A12D-76E1C8DB041B}"/>
              </a:ext>
              <a:ext uri="{C183D7F6-B498-43B3-948B-1728B52AA6E4}">
                <adec:decorative xmlns:adec="http://schemas.microsoft.com/office/drawing/2017/decorative" val="1"/>
              </a:ext>
            </a:extLst>
          </p:cNvPr>
          <p:cNvSpPr/>
          <p:nvPr/>
        </p:nvSpPr>
        <p:spPr>
          <a:xfrm>
            <a:off x="6488765" y="2837976"/>
            <a:ext cx="468000" cy="468000"/>
          </a:xfrm>
          <a:prstGeom prst="ellipse">
            <a:avLst/>
          </a:prstGeom>
          <a:solidFill>
            <a:schemeClr val="tx1"/>
          </a:solidFill>
          <a:ln w="28575">
            <a:solidFill>
              <a:schemeClr val="bg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cs typeface="Segoe UI Semibold" panose="020B0702040204020203" pitchFamily="34" charset="0"/>
            </a:endParaRPr>
          </a:p>
        </p:txBody>
      </p:sp>
      <p:sp>
        <p:nvSpPr>
          <p:cNvPr id="9" name="TextBox 8" descr="decorative element">
            <a:extLst>
              <a:ext uri="{FF2B5EF4-FFF2-40B4-BE49-F238E27FC236}">
                <a16:creationId xmlns:a16="http://schemas.microsoft.com/office/drawing/2014/main" id="{203CBBBF-0B81-4DFD-BF97-EB2A57EFB9A8}"/>
              </a:ext>
            </a:extLst>
          </p:cNvPr>
          <p:cNvSpPr txBox="1"/>
          <p:nvPr/>
        </p:nvSpPr>
        <p:spPr>
          <a:xfrm>
            <a:off x="6555249" y="2861275"/>
            <a:ext cx="333375" cy="400110"/>
          </a:xfrm>
          <a:prstGeom prst="rect">
            <a:avLst/>
          </a:prstGeom>
          <a:noFill/>
        </p:spPr>
        <p:txBody>
          <a:bodyPr wrap="square" rtlCol="0">
            <a:spAutoFit/>
          </a:bodyPr>
          <a:lstStyle/>
          <a:p>
            <a:r>
              <a:rPr lang="en-ZA" sz="2000" dirty="0">
                <a:solidFill>
                  <a:schemeClr val="bg1"/>
                </a:solidFill>
                <a:latin typeface="+mj-lt"/>
                <a:cs typeface="Segoe UI Semibold" panose="020B0702040204020203" pitchFamily="34" charset="0"/>
              </a:rPr>
              <a:t>1</a:t>
            </a:r>
            <a:endParaRPr lang="en-US" sz="2000" dirty="0">
              <a:solidFill>
                <a:schemeClr val="bg1"/>
              </a:solidFill>
              <a:latin typeface="+mj-lt"/>
              <a:cs typeface="Segoe UI Semibold" panose="020B0702040204020203" pitchFamily="34" charset="0"/>
            </a:endParaRPr>
          </a:p>
        </p:txBody>
      </p:sp>
      <p:sp>
        <p:nvSpPr>
          <p:cNvPr id="10" name="Oval 9" descr="decorative element">
            <a:extLst>
              <a:ext uri="{FF2B5EF4-FFF2-40B4-BE49-F238E27FC236}">
                <a16:creationId xmlns:a16="http://schemas.microsoft.com/office/drawing/2014/main" id="{9CA05C8E-8DB2-4A35-8654-BC76A6BEFD57}"/>
              </a:ext>
              <a:ext uri="{C183D7F6-B498-43B3-948B-1728B52AA6E4}">
                <adec:decorative xmlns:adec="http://schemas.microsoft.com/office/drawing/2017/decorative" val="1"/>
              </a:ext>
            </a:extLst>
          </p:cNvPr>
          <p:cNvSpPr/>
          <p:nvPr/>
        </p:nvSpPr>
        <p:spPr>
          <a:xfrm>
            <a:off x="6488765" y="3569437"/>
            <a:ext cx="468000" cy="468000"/>
          </a:xfrm>
          <a:prstGeom prst="ellipse">
            <a:avLst/>
          </a:prstGeom>
          <a:solidFill>
            <a:schemeClr val="tx1"/>
          </a:solidFill>
          <a:ln w="28575">
            <a:solidFill>
              <a:schemeClr val="bg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cs typeface="Segoe UI Semibold" panose="020B0702040204020203" pitchFamily="34" charset="0"/>
            </a:endParaRPr>
          </a:p>
        </p:txBody>
      </p:sp>
      <p:sp>
        <p:nvSpPr>
          <p:cNvPr id="11" name="TextBox 10" descr="decorative element">
            <a:extLst>
              <a:ext uri="{FF2B5EF4-FFF2-40B4-BE49-F238E27FC236}">
                <a16:creationId xmlns:a16="http://schemas.microsoft.com/office/drawing/2014/main" id="{4EF9D577-2886-4CDA-B921-E2B2C3ACB335}"/>
              </a:ext>
            </a:extLst>
          </p:cNvPr>
          <p:cNvSpPr txBox="1"/>
          <p:nvPr/>
        </p:nvSpPr>
        <p:spPr>
          <a:xfrm>
            <a:off x="6565507" y="3592736"/>
            <a:ext cx="333375" cy="400110"/>
          </a:xfrm>
          <a:prstGeom prst="rect">
            <a:avLst/>
          </a:prstGeom>
          <a:noFill/>
        </p:spPr>
        <p:txBody>
          <a:bodyPr wrap="square" rtlCol="0">
            <a:spAutoFit/>
          </a:bodyPr>
          <a:lstStyle/>
          <a:p>
            <a:r>
              <a:rPr lang="en-ZA" sz="2000" dirty="0">
                <a:solidFill>
                  <a:schemeClr val="bg1"/>
                </a:solidFill>
                <a:latin typeface="+mj-lt"/>
                <a:cs typeface="Segoe UI Semibold" panose="020B0702040204020203" pitchFamily="34" charset="0"/>
              </a:rPr>
              <a:t>2</a:t>
            </a:r>
            <a:endParaRPr lang="en-US" sz="2000" dirty="0">
              <a:solidFill>
                <a:schemeClr val="bg1"/>
              </a:solidFill>
              <a:latin typeface="+mj-lt"/>
              <a:cs typeface="Segoe UI Semibold" panose="020B0702040204020203" pitchFamily="34" charset="0"/>
            </a:endParaRPr>
          </a:p>
        </p:txBody>
      </p:sp>
      <p:sp>
        <p:nvSpPr>
          <p:cNvPr id="12" name="Oval 11" descr="decorative element">
            <a:extLst>
              <a:ext uri="{FF2B5EF4-FFF2-40B4-BE49-F238E27FC236}">
                <a16:creationId xmlns:a16="http://schemas.microsoft.com/office/drawing/2014/main" id="{F7479838-5C1C-498A-A57F-23C902B640D6}"/>
              </a:ext>
              <a:ext uri="{C183D7F6-B498-43B3-948B-1728B52AA6E4}">
                <adec:decorative xmlns:adec="http://schemas.microsoft.com/office/drawing/2017/decorative" val="1"/>
              </a:ext>
            </a:extLst>
          </p:cNvPr>
          <p:cNvSpPr/>
          <p:nvPr/>
        </p:nvSpPr>
        <p:spPr>
          <a:xfrm>
            <a:off x="6488765" y="4277667"/>
            <a:ext cx="468000" cy="468000"/>
          </a:xfrm>
          <a:prstGeom prst="ellipse">
            <a:avLst/>
          </a:prstGeom>
          <a:solidFill>
            <a:schemeClr val="tx1"/>
          </a:solidFill>
          <a:ln w="28575">
            <a:solidFill>
              <a:schemeClr val="bg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cs typeface="Segoe UI Semibold" panose="020B0702040204020203" pitchFamily="34" charset="0"/>
            </a:endParaRPr>
          </a:p>
        </p:txBody>
      </p:sp>
      <p:sp>
        <p:nvSpPr>
          <p:cNvPr id="13" name="TextBox 12" descr="decorative element">
            <a:extLst>
              <a:ext uri="{FF2B5EF4-FFF2-40B4-BE49-F238E27FC236}">
                <a16:creationId xmlns:a16="http://schemas.microsoft.com/office/drawing/2014/main" id="{4F0FB908-D139-41C0-A768-4CC591531971}"/>
              </a:ext>
            </a:extLst>
          </p:cNvPr>
          <p:cNvSpPr txBox="1"/>
          <p:nvPr/>
        </p:nvSpPr>
        <p:spPr>
          <a:xfrm>
            <a:off x="6565507" y="4309758"/>
            <a:ext cx="333375" cy="400110"/>
          </a:xfrm>
          <a:prstGeom prst="rect">
            <a:avLst/>
          </a:prstGeom>
          <a:noFill/>
        </p:spPr>
        <p:txBody>
          <a:bodyPr wrap="square" rtlCol="0">
            <a:spAutoFit/>
          </a:bodyPr>
          <a:lstStyle/>
          <a:p>
            <a:r>
              <a:rPr lang="en-ZA" sz="2000" dirty="0">
                <a:solidFill>
                  <a:schemeClr val="bg1"/>
                </a:solidFill>
                <a:latin typeface="+mj-lt"/>
                <a:cs typeface="Segoe UI Semibold" panose="020B0702040204020203" pitchFamily="34" charset="0"/>
              </a:rPr>
              <a:t>3</a:t>
            </a:r>
            <a:endParaRPr lang="en-US" sz="2000" dirty="0">
              <a:solidFill>
                <a:schemeClr val="bg1"/>
              </a:solidFill>
              <a:latin typeface="+mj-lt"/>
              <a:cs typeface="Segoe UI Semibold" panose="020B0702040204020203" pitchFamily="34" charset="0"/>
            </a:endParaRPr>
          </a:p>
        </p:txBody>
      </p:sp>
      <p:sp>
        <p:nvSpPr>
          <p:cNvPr id="14" name="Oval 13" descr="decorative element">
            <a:extLst>
              <a:ext uri="{FF2B5EF4-FFF2-40B4-BE49-F238E27FC236}">
                <a16:creationId xmlns:a16="http://schemas.microsoft.com/office/drawing/2014/main" id="{6B6CE282-77A8-4C84-93B8-1246EED129F5}"/>
              </a:ext>
              <a:ext uri="{C183D7F6-B498-43B3-948B-1728B52AA6E4}">
                <adec:decorative xmlns:adec="http://schemas.microsoft.com/office/drawing/2017/decorative" val="1"/>
              </a:ext>
            </a:extLst>
          </p:cNvPr>
          <p:cNvSpPr/>
          <p:nvPr/>
        </p:nvSpPr>
        <p:spPr>
          <a:xfrm>
            <a:off x="6488765" y="5005659"/>
            <a:ext cx="468000" cy="468000"/>
          </a:xfrm>
          <a:prstGeom prst="ellipse">
            <a:avLst/>
          </a:prstGeom>
          <a:solidFill>
            <a:schemeClr val="tx1"/>
          </a:solidFill>
          <a:ln w="28575">
            <a:solidFill>
              <a:schemeClr val="bg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cs typeface="Segoe UI Semibold" panose="020B0702040204020203" pitchFamily="34" charset="0"/>
            </a:endParaRPr>
          </a:p>
        </p:txBody>
      </p:sp>
      <p:sp>
        <p:nvSpPr>
          <p:cNvPr id="15" name="TextBox 14" descr="decorative element">
            <a:extLst>
              <a:ext uri="{FF2B5EF4-FFF2-40B4-BE49-F238E27FC236}">
                <a16:creationId xmlns:a16="http://schemas.microsoft.com/office/drawing/2014/main" id="{C2B65381-12B7-4DB7-B5B0-5CF6293348B5}"/>
              </a:ext>
            </a:extLst>
          </p:cNvPr>
          <p:cNvSpPr txBox="1"/>
          <p:nvPr/>
        </p:nvSpPr>
        <p:spPr>
          <a:xfrm>
            <a:off x="6556715" y="5028958"/>
            <a:ext cx="333375" cy="400110"/>
          </a:xfrm>
          <a:prstGeom prst="rect">
            <a:avLst/>
          </a:prstGeom>
          <a:noFill/>
        </p:spPr>
        <p:txBody>
          <a:bodyPr wrap="square" rtlCol="0">
            <a:spAutoFit/>
          </a:bodyPr>
          <a:lstStyle/>
          <a:p>
            <a:r>
              <a:rPr lang="en-ZA" sz="2000" dirty="0">
                <a:solidFill>
                  <a:schemeClr val="bg1"/>
                </a:solidFill>
                <a:latin typeface="+mj-lt"/>
                <a:cs typeface="Segoe UI Semibold" panose="020B0702040204020203" pitchFamily="34" charset="0"/>
              </a:rPr>
              <a:t>4</a:t>
            </a:r>
            <a:endParaRPr lang="en-US" sz="2000" dirty="0">
              <a:solidFill>
                <a:schemeClr val="bg1"/>
              </a:solidFill>
              <a:latin typeface="+mj-lt"/>
              <a:cs typeface="Segoe UI Semibold" panose="020B0702040204020203" pitchFamily="34" charset="0"/>
            </a:endParaRPr>
          </a:p>
        </p:txBody>
      </p:sp>
      <p:pic>
        <p:nvPicPr>
          <p:cNvPr id="19" name="Graphic 18" descr="Lock ">
            <a:extLst>
              <a:ext uri="{FF2B5EF4-FFF2-40B4-BE49-F238E27FC236}">
                <a16:creationId xmlns:a16="http://schemas.microsoft.com/office/drawing/2014/main" id="{C520D2E6-95D1-461F-929A-7BFE4A7C7B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84188" y="2487916"/>
            <a:ext cx="1796617" cy="1796617"/>
          </a:xfrm>
          <a:prstGeom prst="rect">
            <a:avLst/>
          </a:prstGeom>
        </p:spPr>
      </p:pic>
      <p:sp>
        <p:nvSpPr>
          <p:cNvPr id="5" name="Slide Number Placeholder 4">
            <a:extLst>
              <a:ext uri="{FF2B5EF4-FFF2-40B4-BE49-F238E27FC236}">
                <a16:creationId xmlns:a16="http://schemas.microsoft.com/office/drawing/2014/main" id="{82372FC0-087E-4C53-82C7-1D7555E688EE}"/>
              </a:ext>
            </a:extLst>
          </p:cNvPr>
          <p:cNvSpPr>
            <a:spLocks noGrp="1"/>
          </p:cNvSpPr>
          <p:nvPr>
            <p:ph type="sldNum" sz="quarter" idx="12"/>
          </p:nvPr>
        </p:nvSpPr>
        <p:spPr/>
        <p:txBody>
          <a:bodyPr/>
          <a:lstStyle/>
          <a:p>
            <a:fld id="{7AAC19ED-7CFA-4AF2-BE7E-6017F4B12C94}" type="slidenum">
              <a:rPr lang="en-US" smtClean="0"/>
              <a:t>16</a:t>
            </a:fld>
            <a:endParaRPr lang="en-US"/>
          </a:p>
        </p:txBody>
      </p:sp>
      <p:sp>
        <p:nvSpPr>
          <p:cNvPr id="6" name="TextBox 5">
            <a:extLst>
              <a:ext uri="{FF2B5EF4-FFF2-40B4-BE49-F238E27FC236}">
                <a16:creationId xmlns:a16="http://schemas.microsoft.com/office/drawing/2014/main" id="{FADA21B3-D7C1-41E9-89F3-8480669BD841}"/>
              </a:ext>
            </a:extLst>
          </p:cNvPr>
          <p:cNvSpPr txBox="1"/>
          <p:nvPr/>
        </p:nvSpPr>
        <p:spPr>
          <a:xfrm>
            <a:off x="6274117" y="1276916"/>
            <a:ext cx="4831664" cy="1508105"/>
          </a:xfrm>
          <a:prstGeom prst="rect">
            <a:avLst/>
          </a:prstGeom>
          <a:noFill/>
        </p:spPr>
        <p:txBody>
          <a:bodyPr wrap="square" rtlCol="0">
            <a:spAutoFit/>
          </a:bodyPr>
          <a:lstStyle/>
          <a:p>
            <a:pPr lvl="0">
              <a:spcAft>
                <a:spcPts val="1200"/>
              </a:spcAft>
            </a:pPr>
            <a:r>
              <a:rPr lang="en-US" sz="2400" dirty="0">
                <a:solidFill>
                  <a:prstClr val="black">
                    <a:lumMod val="85000"/>
                    <a:lumOff val="15000"/>
                  </a:prstClr>
                </a:solidFill>
                <a:effectLst>
                  <a:outerShdw blurRad="38100" dist="38100" dir="2700000" algn="tl">
                    <a:srgbClr val="000000">
                      <a:alpha val="43137"/>
                    </a:srgbClr>
                  </a:outerShdw>
                </a:effectLst>
                <a:cs typeface="Segoe UI" panose="020B0502040204020203" pitchFamily="34" charset="0"/>
              </a:rPr>
              <a:t>Some Teachers Resistance </a:t>
            </a:r>
          </a:p>
          <a:p>
            <a:pPr lvl="0">
              <a:spcAft>
                <a:spcPts val="1200"/>
              </a:spcAft>
            </a:pPr>
            <a:r>
              <a:rPr lang="en-US" sz="2400" dirty="0">
                <a:solidFill>
                  <a:prstClr val="black">
                    <a:lumMod val="85000"/>
                    <a:lumOff val="15000"/>
                  </a:prstClr>
                </a:solidFill>
                <a:effectLst>
                  <a:outerShdw blurRad="38100" dist="38100" dir="2700000" algn="tl">
                    <a:srgbClr val="000000">
                      <a:alpha val="43137"/>
                    </a:srgbClr>
                  </a:outerShdw>
                </a:effectLst>
                <a:cs typeface="Segoe UI" panose="020B0502040204020203" pitchFamily="34" charset="0"/>
              </a:rPr>
              <a:t>Because They Think or Belief :</a:t>
            </a:r>
          </a:p>
          <a:p>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41124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59B8-20D7-4327-B945-9DB34BBA1DF7}"/>
              </a:ext>
            </a:extLst>
          </p:cNvPr>
          <p:cNvSpPr>
            <a:spLocks noGrp="1"/>
          </p:cNvSpPr>
          <p:nvPr>
            <p:ph type="title"/>
          </p:nvPr>
        </p:nvSpPr>
        <p:spPr bwMode="ltGray"/>
        <p:txBody>
          <a:bodyPr/>
          <a:lstStyle/>
          <a:p>
            <a:r>
              <a:rPr lang="en-US" dirty="0"/>
              <a:t>The Way…</a:t>
            </a:r>
          </a:p>
        </p:txBody>
      </p:sp>
      <p:sp>
        <p:nvSpPr>
          <p:cNvPr id="3" name="Content Placeholder 2">
            <a:extLst>
              <a:ext uri="{FF2B5EF4-FFF2-40B4-BE49-F238E27FC236}">
                <a16:creationId xmlns:a16="http://schemas.microsoft.com/office/drawing/2014/main" id="{07861C65-5310-42F3-BA62-63E7E01D96D2}"/>
              </a:ext>
            </a:extLst>
          </p:cNvPr>
          <p:cNvSpPr>
            <a:spLocks noGrp="1"/>
          </p:cNvSpPr>
          <p:nvPr>
            <p:ph sz="quarter" idx="13"/>
          </p:nvPr>
        </p:nvSpPr>
        <p:spPr/>
        <p:txBody>
          <a:bodyPr>
            <a:noAutofit/>
          </a:bodyPr>
          <a:lstStyle/>
          <a:p>
            <a:pPr marL="0" lvl="0" indent="0" algn="ctr">
              <a:buNone/>
            </a:pPr>
            <a:r>
              <a:rPr lang="en-US" sz="2400" dirty="0"/>
              <a:t>Release systematic</a:t>
            </a:r>
          </a:p>
          <a:p>
            <a:pPr marL="0" lvl="0" indent="0" algn="ctr">
              <a:buNone/>
            </a:pPr>
            <a:r>
              <a:rPr lang="en-US" sz="2400" dirty="0"/>
              <a:t>Control of classroom</a:t>
            </a:r>
          </a:p>
          <a:p>
            <a:pPr marL="0" indent="0" algn="ctr">
              <a:buNone/>
            </a:pPr>
            <a:endParaRPr lang="en-US" sz="2400" dirty="0"/>
          </a:p>
        </p:txBody>
      </p:sp>
      <p:sp>
        <p:nvSpPr>
          <p:cNvPr id="4" name="Content Placeholder 3">
            <a:extLst>
              <a:ext uri="{FF2B5EF4-FFF2-40B4-BE49-F238E27FC236}">
                <a16:creationId xmlns:a16="http://schemas.microsoft.com/office/drawing/2014/main" id="{BE3B3829-6AFB-41B3-A1B4-EF5B1CE00020}"/>
              </a:ext>
            </a:extLst>
          </p:cNvPr>
          <p:cNvSpPr>
            <a:spLocks noGrp="1"/>
          </p:cNvSpPr>
          <p:nvPr>
            <p:ph sz="quarter" idx="14"/>
          </p:nvPr>
        </p:nvSpPr>
        <p:spPr>
          <a:xfrm>
            <a:off x="4421999" y="2443527"/>
            <a:ext cx="3348000" cy="1260000"/>
          </a:xfrm>
        </p:spPr>
        <p:txBody>
          <a:bodyPr>
            <a:noAutofit/>
          </a:bodyPr>
          <a:lstStyle/>
          <a:p>
            <a:pPr marL="0" lvl="0" indent="0" algn="ctr">
              <a:buNone/>
            </a:pPr>
            <a:r>
              <a:rPr lang="en-US" sz="2400" dirty="0"/>
              <a:t>Better activity</a:t>
            </a:r>
          </a:p>
        </p:txBody>
      </p:sp>
      <p:sp>
        <p:nvSpPr>
          <p:cNvPr id="5" name="Content Placeholder 4">
            <a:extLst>
              <a:ext uri="{FF2B5EF4-FFF2-40B4-BE49-F238E27FC236}">
                <a16:creationId xmlns:a16="http://schemas.microsoft.com/office/drawing/2014/main" id="{8E1F8476-CA40-4F5D-BFDF-703563EA67EC}"/>
              </a:ext>
            </a:extLst>
          </p:cNvPr>
          <p:cNvSpPr>
            <a:spLocks noGrp="1"/>
          </p:cNvSpPr>
          <p:nvPr>
            <p:ph sz="quarter" idx="15"/>
          </p:nvPr>
        </p:nvSpPr>
        <p:spPr>
          <a:xfrm>
            <a:off x="7685590" y="2443527"/>
            <a:ext cx="3993266" cy="2291676"/>
          </a:xfrm>
        </p:spPr>
        <p:txBody>
          <a:bodyPr>
            <a:noAutofit/>
          </a:bodyPr>
          <a:lstStyle/>
          <a:p>
            <a:pPr marL="0" indent="0" algn="ctr">
              <a:buNone/>
            </a:pPr>
            <a:r>
              <a:rPr lang="en-US" sz="2400" dirty="0">
                <a:hlinkClick r:id="rId2" action="ppaction://hlinkfile"/>
              </a:rPr>
              <a:t>Classroom Management Strategies To Take Control Of Noisy Students</a:t>
            </a:r>
            <a:endParaRPr lang="en-US" sz="2400" dirty="0"/>
          </a:p>
        </p:txBody>
      </p:sp>
      <p:sp>
        <p:nvSpPr>
          <p:cNvPr id="6" name="Oval 5" descr="decorative element">
            <a:extLst>
              <a:ext uri="{FF2B5EF4-FFF2-40B4-BE49-F238E27FC236}">
                <a16:creationId xmlns:a16="http://schemas.microsoft.com/office/drawing/2014/main" id="{EBE5B2B2-0684-4BD8-9A66-EEE670977AEB}"/>
              </a:ext>
              <a:ext uri="{C183D7F6-B498-43B3-948B-1728B52AA6E4}">
                <adec:decorative xmlns:adec="http://schemas.microsoft.com/office/drawing/2017/decorative" val="1"/>
              </a:ext>
            </a:extLst>
          </p:cNvPr>
          <p:cNvSpPr/>
          <p:nvPr/>
        </p:nvSpPr>
        <p:spPr>
          <a:xfrm>
            <a:off x="2182367" y="1825836"/>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descr="decorative element">
            <a:extLst>
              <a:ext uri="{FF2B5EF4-FFF2-40B4-BE49-F238E27FC236}">
                <a16:creationId xmlns:a16="http://schemas.microsoft.com/office/drawing/2014/main" id="{498F9BDC-F173-4590-A94B-9747D4716722}"/>
              </a:ext>
              <a:ext uri="{C183D7F6-B498-43B3-948B-1728B52AA6E4}">
                <adec:decorative xmlns:adec="http://schemas.microsoft.com/office/drawing/2017/decorative" val="1"/>
              </a:ext>
            </a:extLst>
          </p:cNvPr>
          <p:cNvSpPr/>
          <p:nvPr/>
        </p:nvSpPr>
        <p:spPr>
          <a:xfrm>
            <a:off x="5855273" y="1825836"/>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descr="decorative element">
            <a:extLst>
              <a:ext uri="{FF2B5EF4-FFF2-40B4-BE49-F238E27FC236}">
                <a16:creationId xmlns:a16="http://schemas.microsoft.com/office/drawing/2014/main" id="{637BAB53-DA38-4DD5-9A3E-8152A042F2D9}"/>
              </a:ext>
              <a:ext uri="{C183D7F6-B498-43B3-948B-1728B52AA6E4}">
                <adec:decorative xmlns:adec="http://schemas.microsoft.com/office/drawing/2017/decorative" val="1"/>
              </a:ext>
            </a:extLst>
          </p:cNvPr>
          <p:cNvSpPr/>
          <p:nvPr/>
        </p:nvSpPr>
        <p:spPr>
          <a:xfrm>
            <a:off x="9520046" y="1825836"/>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D142DF4-4EE3-4660-9BDC-D1E1707D98BC}"/>
              </a:ext>
            </a:extLst>
          </p:cNvPr>
          <p:cNvSpPr txBox="1"/>
          <p:nvPr/>
        </p:nvSpPr>
        <p:spPr>
          <a:xfrm>
            <a:off x="2249679" y="1855939"/>
            <a:ext cx="333375" cy="400110"/>
          </a:xfrm>
          <a:prstGeom prst="rect">
            <a:avLst/>
          </a:prstGeom>
          <a:noFill/>
        </p:spPr>
        <p:txBody>
          <a:bodyPr wrap="square" rtlCol="0">
            <a:spAutoFit/>
          </a:bodyPr>
          <a:lstStyle/>
          <a:p>
            <a:r>
              <a:rPr lang="en-ZA" sz="2000" dirty="0">
                <a:solidFill>
                  <a:schemeClr val="bg1"/>
                </a:solidFill>
              </a:rPr>
              <a:t>1</a:t>
            </a:r>
            <a:endParaRPr lang="en-US" sz="2000" dirty="0">
              <a:solidFill>
                <a:schemeClr val="bg1"/>
              </a:solidFill>
            </a:endParaRPr>
          </a:p>
        </p:txBody>
      </p:sp>
      <p:sp>
        <p:nvSpPr>
          <p:cNvPr id="10" name="TextBox 9">
            <a:extLst>
              <a:ext uri="{FF2B5EF4-FFF2-40B4-BE49-F238E27FC236}">
                <a16:creationId xmlns:a16="http://schemas.microsoft.com/office/drawing/2014/main" id="{C9124239-D4DF-4D00-AF5F-B08E7F4284D0}"/>
              </a:ext>
            </a:extLst>
          </p:cNvPr>
          <p:cNvSpPr txBox="1"/>
          <p:nvPr/>
        </p:nvSpPr>
        <p:spPr>
          <a:xfrm>
            <a:off x="5928910" y="1855939"/>
            <a:ext cx="333375" cy="400110"/>
          </a:xfrm>
          <a:prstGeom prst="rect">
            <a:avLst/>
          </a:prstGeom>
          <a:noFill/>
        </p:spPr>
        <p:txBody>
          <a:bodyPr wrap="square" rtlCol="0">
            <a:spAutoFit/>
          </a:bodyPr>
          <a:lstStyle/>
          <a:p>
            <a:r>
              <a:rPr lang="en-ZA" sz="2000" dirty="0">
                <a:solidFill>
                  <a:schemeClr val="bg1"/>
                </a:solidFill>
              </a:rPr>
              <a:t>2</a:t>
            </a:r>
            <a:endParaRPr lang="en-US" sz="2000" dirty="0">
              <a:solidFill>
                <a:schemeClr val="bg1"/>
              </a:solidFill>
            </a:endParaRPr>
          </a:p>
        </p:txBody>
      </p:sp>
      <p:sp>
        <p:nvSpPr>
          <p:cNvPr id="11" name="TextBox 10">
            <a:extLst>
              <a:ext uri="{FF2B5EF4-FFF2-40B4-BE49-F238E27FC236}">
                <a16:creationId xmlns:a16="http://schemas.microsoft.com/office/drawing/2014/main" id="{FB4695A3-1853-4E49-84FD-FE5CBABEF961}"/>
              </a:ext>
            </a:extLst>
          </p:cNvPr>
          <p:cNvSpPr txBox="1"/>
          <p:nvPr/>
        </p:nvSpPr>
        <p:spPr>
          <a:xfrm>
            <a:off x="9587358" y="1855939"/>
            <a:ext cx="333375" cy="400110"/>
          </a:xfrm>
          <a:prstGeom prst="rect">
            <a:avLst/>
          </a:prstGeom>
          <a:noFill/>
        </p:spPr>
        <p:txBody>
          <a:bodyPr wrap="square" rtlCol="0">
            <a:spAutoFit/>
          </a:bodyPr>
          <a:lstStyle/>
          <a:p>
            <a:r>
              <a:rPr lang="en-ZA" sz="2000" dirty="0">
                <a:solidFill>
                  <a:schemeClr val="bg1"/>
                </a:solidFill>
              </a:rPr>
              <a:t>3</a:t>
            </a:r>
            <a:endParaRPr lang="en-US" sz="2000" dirty="0">
              <a:solidFill>
                <a:schemeClr val="bg1"/>
              </a:solidFill>
            </a:endParaRPr>
          </a:p>
        </p:txBody>
      </p:sp>
      <p:pic>
        <p:nvPicPr>
          <p:cNvPr id="22" name="Graphic 21" descr="door icon">
            <a:extLst>
              <a:ext uri="{FF2B5EF4-FFF2-40B4-BE49-F238E27FC236}">
                <a16:creationId xmlns:a16="http://schemas.microsoft.com/office/drawing/2014/main" id="{62B5039C-9F73-4097-A7C3-A89E805CE5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4318" y="4028954"/>
            <a:ext cx="1620000" cy="1620000"/>
          </a:xfrm>
          <a:prstGeom prst="rect">
            <a:avLst/>
          </a:prstGeom>
        </p:spPr>
      </p:pic>
      <p:pic>
        <p:nvPicPr>
          <p:cNvPr id="13" name="Graphic 12" descr="window icon">
            <a:extLst>
              <a:ext uri="{FF2B5EF4-FFF2-40B4-BE49-F238E27FC236}">
                <a16:creationId xmlns:a16="http://schemas.microsoft.com/office/drawing/2014/main" id="{1305288D-76D3-4AD1-8C89-DD8E87F764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00316" y="3843271"/>
            <a:ext cx="1991366" cy="1991366"/>
          </a:xfrm>
          <a:prstGeom prst="rect">
            <a:avLst/>
          </a:prstGeom>
        </p:spPr>
      </p:pic>
      <p:pic>
        <p:nvPicPr>
          <p:cNvPr id="15" name="Graphic 14" descr="two  people holding hands icon">
            <a:extLst>
              <a:ext uri="{FF2B5EF4-FFF2-40B4-BE49-F238E27FC236}">
                <a16:creationId xmlns:a16="http://schemas.microsoft.com/office/drawing/2014/main" id="{C8A04A15-6CD6-B943-8223-46AC402024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00424" y="3988215"/>
            <a:ext cx="1763598" cy="1763598"/>
          </a:xfrm>
          <a:prstGeom prst="rect">
            <a:avLst/>
          </a:prstGeom>
        </p:spPr>
      </p:pic>
      <p:sp>
        <p:nvSpPr>
          <p:cNvPr id="12" name="Slide Number Placeholder 11">
            <a:extLst>
              <a:ext uri="{FF2B5EF4-FFF2-40B4-BE49-F238E27FC236}">
                <a16:creationId xmlns:a16="http://schemas.microsoft.com/office/drawing/2014/main" id="{1DAC7997-6C29-4070-B4EB-6A172CDBCBDE}"/>
              </a:ext>
            </a:extLst>
          </p:cNvPr>
          <p:cNvSpPr>
            <a:spLocks noGrp="1"/>
          </p:cNvSpPr>
          <p:nvPr>
            <p:ph type="sldNum" sz="quarter" idx="12"/>
          </p:nvPr>
        </p:nvSpPr>
        <p:spPr/>
        <p:txBody>
          <a:bodyPr/>
          <a:lstStyle/>
          <a:p>
            <a:fld id="{7AAC19ED-7CFA-4AF2-BE7E-6017F4B12C94}" type="slidenum">
              <a:rPr lang="en-US" smtClean="0"/>
              <a:pPr/>
              <a:t>17</a:t>
            </a:fld>
            <a:endParaRPr lang="en-US"/>
          </a:p>
        </p:txBody>
      </p:sp>
    </p:spTree>
    <p:extLst>
      <p:ext uri="{BB962C8B-B14F-4D97-AF65-F5344CB8AC3E}">
        <p14:creationId xmlns:p14="http://schemas.microsoft.com/office/powerpoint/2010/main" val="37168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F18D8-3AA0-4387-8BC4-7E9DDDDA2FEB}"/>
              </a:ext>
            </a:extLst>
          </p:cNvPr>
          <p:cNvSpPr>
            <a:spLocks noGrp="1"/>
          </p:cNvSpPr>
          <p:nvPr>
            <p:ph type="title"/>
          </p:nvPr>
        </p:nvSpPr>
        <p:spPr/>
        <p:txBody>
          <a:bodyPr>
            <a:normAutofit/>
          </a:bodyPr>
          <a:lstStyle/>
          <a:p>
            <a:r>
              <a:rPr lang="en-US" dirty="0"/>
              <a:t>Brook &amp; Brook   1993</a:t>
            </a:r>
          </a:p>
        </p:txBody>
      </p:sp>
      <p:sp>
        <p:nvSpPr>
          <p:cNvPr id="3" name="Content Placeholder 2">
            <a:extLst>
              <a:ext uri="{FF2B5EF4-FFF2-40B4-BE49-F238E27FC236}">
                <a16:creationId xmlns:a16="http://schemas.microsoft.com/office/drawing/2014/main" id="{C49B9487-B65E-4B94-8B73-AF1CF840ADB7}"/>
              </a:ext>
            </a:extLst>
          </p:cNvPr>
          <p:cNvSpPr>
            <a:spLocks noGrp="1"/>
          </p:cNvSpPr>
          <p:nvPr>
            <p:ph sz="quarter" idx="13"/>
          </p:nvPr>
        </p:nvSpPr>
        <p:spPr>
          <a:xfrm>
            <a:off x="761998" y="2443527"/>
            <a:ext cx="10667997" cy="2291676"/>
          </a:xfrm>
        </p:spPr>
        <p:txBody>
          <a:bodyPr>
            <a:normAutofit fontScale="77500" lnSpcReduction="20000"/>
          </a:bodyPr>
          <a:lstStyle/>
          <a:p>
            <a:r>
              <a:rPr lang="en-US" sz="9600" dirty="0"/>
              <a:t> #Teaching  Behavior in Constructivism Model</a:t>
            </a:r>
          </a:p>
        </p:txBody>
      </p:sp>
      <p:sp>
        <p:nvSpPr>
          <p:cNvPr id="4" name="Slide Number Placeholder 3">
            <a:extLst>
              <a:ext uri="{FF2B5EF4-FFF2-40B4-BE49-F238E27FC236}">
                <a16:creationId xmlns:a16="http://schemas.microsoft.com/office/drawing/2014/main" id="{4704BC31-91FB-4F29-8889-963C439F6424}"/>
              </a:ext>
            </a:extLst>
          </p:cNvPr>
          <p:cNvSpPr>
            <a:spLocks noGrp="1"/>
          </p:cNvSpPr>
          <p:nvPr>
            <p:ph type="sldNum" sz="quarter" idx="12"/>
          </p:nvPr>
        </p:nvSpPr>
        <p:spPr/>
        <p:txBody>
          <a:bodyPr/>
          <a:lstStyle/>
          <a:p>
            <a:fld id="{7AAC19ED-7CFA-4AF2-BE7E-6017F4B12C94}" type="slidenum">
              <a:rPr lang="en-US" smtClean="0"/>
              <a:pPr/>
              <a:t>18</a:t>
            </a:fld>
            <a:endParaRPr lang="en-US"/>
          </a:p>
        </p:txBody>
      </p:sp>
      <p:sp>
        <p:nvSpPr>
          <p:cNvPr id="7" name="Arrow: Right 6">
            <a:extLst>
              <a:ext uri="{FF2B5EF4-FFF2-40B4-BE49-F238E27FC236}">
                <a16:creationId xmlns:a16="http://schemas.microsoft.com/office/drawing/2014/main" id="{3CB97C51-7701-400B-A485-CC0A95A9104E}"/>
              </a:ext>
            </a:extLst>
          </p:cNvPr>
          <p:cNvSpPr/>
          <p:nvPr/>
        </p:nvSpPr>
        <p:spPr>
          <a:xfrm>
            <a:off x="6095996" y="4525089"/>
            <a:ext cx="4546243" cy="2291676"/>
          </a:xfrm>
          <a:prstGeom prst="rightArrow">
            <a:avLst/>
          </a:prstGeom>
          <a:solidFill>
            <a:schemeClr val="bg1"/>
          </a:solidFill>
          <a:ln w="571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764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D1EFDCF-7FA8-4E2D-8BF7-CA2EDA9524C4}"/>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0" b="100000" l="0" r="100000">
                        <a14:foregroundMark x1="24912" y1="12994" x2="24912" y2="12994"/>
                        <a14:foregroundMark x1="29825" y1="9040" x2="29825" y2="9040"/>
                        <a14:foregroundMark x1="28421" y1="6780" x2="28421" y2="6780"/>
                        <a14:foregroundMark x1="16842" y1="15254" x2="16842" y2="15254"/>
                        <a14:foregroundMark x1="14386" y1="16384" x2="14386" y2="16384"/>
                        <a14:foregroundMark x1="14386" y1="2260" x2="12632" y2="16384"/>
                        <a14:foregroundMark x1="53684" y1="10734" x2="54737" y2="27684"/>
                        <a14:foregroundMark x1="54737" y1="30508" x2="54737" y2="32203"/>
                        <a14:foregroundMark x1="71228" y1="3955" x2="87719" y2="7345"/>
                        <a14:foregroundMark x1="94386" y1="3390" x2="94386" y2="48023"/>
                        <a14:foregroundMark x1="20000" y1="3390" x2="20000" y2="21469"/>
                        <a14:foregroundMark x1="98246" y1="4520" x2="97544" y2="58192"/>
                        <a14:foregroundMark x1="93333" y1="62712" x2="98246" y2="65537"/>
                        <a14:foregroundMark x1="6667" y1="28249" x2="6316" y2="1695"/>
                        <a14:foregroundMark x1="10526" y1="97175" x2="41754" y2="96045"/>
                        <a14:foregroundMark x1="5965" y1="96045" x2="5965" y2="96045"/>
                        <a14:foregroundMark x1="49474" y1="90960" x2="49474" y2="90960"/>
                        <a14:foregroundMark x1="44211" y1="85876" x2="48421" y2="98870"/>
                        <a14:foregroundMark x1="54035" y1="98305" x2="75789" y2="97175"/>
                        <a14:foregroundMark x1="98596" y1="72881" x2="98596" y2="72881"/>
                        <a14:foregroundMark x1="98596" y1="88701" x2="98596" y2="88701"/>
                        <a14:backgroundMark x1="83158" y1="88136" x2="83860" y2="84181"/>
                        <a14:backgroundMark x1="80000" y1="96610" x2="93684" y2="93785"/>
                        <a14:backgroundMark x1="77895" y1="93220" x2="87018" y2="66102"/>
                        <a14:backgroundMark x1="88421" y1="64407" x2="88421" y2="64407"/>
                      </a14:backgroundRemoval>
                    </a14:imgEffect>
                    <a14:imgEffect>
                      <a14:artisticCrisscrossEtching/>
                    </a14:imgEffect>
                  </a14:imgLayer>
                </a14:imgProps>
              </a:ext>
            </a:extLst>
          </a:blip>
          <a:stretch>
            <a:fillRect/>
          </a:stretch>
        </p:blipFill>
        <p:spPr>
          <a:xfrm>
            <a:off x="5623432" y="1457035"/>
            <a:ext cx="6350395" cy="3943929"/>
          </a:xfrm>
          <a:prstGeom prst="rect">
            <a:avLst/>
          </a:prstGeom>
          <a:ln w="228600" cap="sq" cmpd="thickThin">
            <a:solidFill>
              <a:srgbClr val="439EB7"/>
            </a:solidFill>
            <a:prstDash val="solid"/>
            <a:miter lim="800000"/>
          </a:ln>
          <a:effectLst>
            <a:innerShdw blurRad="76200">
              <a:srgbClr val="000000"/>
            </a:innerShdw>
          </a:effectLst>
        </p:spPr>
      </p:pic>
      <p:sp>
        <p:nvSpPr>
          <p:cNvPr id="3" name="Title 2">
            <a:extLst>
              <a:ext uri="{FF2B5EF4-FFF2-40B4-BE49-F238E27FC236}">
                <a16:creationId xmlns:a16="http://schemas.microsoft.com/office/drawing/2014/main" id="{033B43DB-F02B-4D2B-BD0D-423669838523}"/>
              </a:ext>
            </a:extLst>
          </p:cNvPr>
          <p:cNvSpPr>
            <a:spLocks noGrp="1"/>
          </p:cNvSpPr>
          <p:nvPr>
            <p:ph type="title"/>
          </p:nvPr>
        </p:nvSpPr>
        <p:spPr>
          <a:xfrm>
            <a:off x="707570" y="548792"/>
            <a:ext cx="3833906" cy="4952492"/>
          </a:xfrm>
        </p:spPr>
        <p:txBody>
          <a:bodyPr/>
          <a:lstStyle/>
          <a:p>
            <a:pPr algn="l"/>
            <a:r>
              <a:rPr lang="en-US" dirty="0"/>
              <a:t>1</a:t>
            </a:r>
            <a:br>
              <a:rPr lang="en-US" dirty="0"/>
            </a:br>
            <a:br>
              <a:rPr lang="en-US" dirty="0"/>
            </a:br>
            <a:r>
              <a:rPr lang="en-US" dirty="0"/>
              <a:t>Initiative autonomy students</a:t>
            </a:r>
          </a:p>
        </p:txBody>
      </p:sp>
      <p:sp>
        <p:nvSpPr>
          <p:cNvPr id="7" name="Arrow: Bent 6">
            <a:extLst>
              <a:ext uri="{FF2B5EF4-FFF2-40B4-BE49-F238E27FC236}">
                <a16:creationId xmlns:a16="http://schemas.microsoft.com/office/drawing/2014/main" id="{E848BEEF-C486-4C03-B7AF-C80B87EC9908}"/>
              </a:ext>
            </a:extLst>
          </p:cNvPr>
          <p:cNvSpPr/>
          <p:nvPr/>
        </p:nvSpPr>
        <p:spPr>
          <a:xfrm rot="10800000">
            <a:off x="9092486" y="4423717"/>
            <a:ext cx="2391944" cy="2155133"/>
          </a:xfrm>
          <a:prstGeom prst="bentArrow">
            <a:avLst/>
          </a:prstGeom>
          <a:solidFill>
            <a:schemeClr val="bg1"/>
          </a:solidFill>
          <a:ln w="571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33288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86D27-68F1-47B9-A6E0-2CEAFAEB2F41}"/>
              </a:ext>
            </a:extLst>
          </p:cNvPr>
          <p:cNvSpPr>
            <a:spLocks noGrp="1"/>
          </p:cNvSpPr>
          <p:nvPr>
            <p:ph type="title"/>
          </p:nvPr>
        </p:nvSpPr>
        <p:spPr>
          <a:xfrm>
            <a:off x="325999" y="278905"/>
            <a:ext cx="4567734" cy="2278772"/>
          </a:xfrm>
        </p:spPr>
        <p:txBody>
          <a:bodyPr>
            <a:normAutofit fontScale="90000"/>
          </a:bodyPr>
          <a:lstStyle/>
          <a:p>
            <a:r>
              <a:rPr lang="en-US" b="1" dirty="0"/>
              <a:t>Enriching Feedback in the Primary Classroom </a:t>
            </a:r>
            <a:br>
              <a:rPr lang="en-US" b="1" dirty="0"/>
            </a:br>
            <a:r>
              <a:rPr lang="en-US" dirty="0"/>
              <a:t>by </a:t>
            </a:r>
            <a:r>
              <a:rPr lang="en-US" dirty="0">
                <a:hlinkClick r:id="rId2"/>
              </a:rPr>
              <a:t>Shirley Clarke</a:t>
            </a:r>
            <a:endParaRPr lang="en-US" dirty="0"/>
          </a:p>
        </p:txBody>
      </p:sp>
      <p:sp>
        <p:nvSpPr>
          <p:cNvPr id="3" name="Content Placeholder 2">
            <a:extLst>
              <a:ext uri="{FF2B5EF4-FFF2-40B4-BE49-F238E27FC236}">
                <a16:creationId xmlns:a16="http://schemas.microsoft.com/office/drawing/2014/main" id="{4890876D-147F-4718-97A1-D749D03B8512}"/>
              </a:ext>
            </a:extLst>
          </p:cNvPr>
          <p:cNvSpPr>
            <a:spLocks noGrp="1"/>
          </p:cNvSpPr>
          <p:nvPr>
            <p:ph idx="1"/>
          </p:nvPr>
        </p:nvSpPr>
        <p:spPr>
          <a:xfrm>
            <a:off x="6322695" y="358646"/>
            <a:ext cx="5505450" cy="5896056"/>
          </a:xfrm>
        </p:spPr>
        <p:txBody>
          <a:bodyPr>
            <a:normAutofit/>
          </a:bodyPr>
          <a:lstStyle/>
          <a:p>
            <a:pPr marL="0" lvl="0" indent="0">
              <a:lnSpc>
                <a:spcPct val="100000"/>
              </a:lnSpc>
              <a:spcAft>
                <a:spcPts val="2400"/>
              </a:spcAft>
              <a:buNone/>
            </a:pPr>
            <a:r>
              <a:rPr lang="en-US" sz="3200" dirty="0">
                <a:solidFill>
                  <a:prstClr val="black">
                    <a:lumMod val="85000"/>
                    <a:lumOff val="15000"/>
                  </a:prstClr>
                </a:solidFill>
                <a:cs typeface="Segoe UI" panose="020B0502040204020203" pitchFamily="34" charset="0"/>
              </a:rPr>
              <a:t>Explain The author</a:t>
            </a:r>
          </a:p>
          <a:p>
            <a:pPr marL="0" lvl="0" indent="0">
              <a:lnSpc>
                <a:spcPct val="100000"/>
              </a:lnSpc>
              <a:spcAft>
                <a:spcPts val="2400"/>
              </a:spcAft>
              <a:buNone/>
            </a:pPr>
            <a:endParaRPr lang="en-US" sz="3200" dirty="0">
              <a:solidFill>
                <a:prstClr val="black">
                  <a:lumMod val="85000"/>
                  <a:lumOff val="15000"/>
                </a:prstClr>
              </a:solidFill>
              <a:cs typeface="Segoe UI" panose="020B0502040204020203" pitchFamily="34" charset="0"/>
            </a:endParaRPr>
          </a:p>
          <a:p>
            <a:pPr marL="0" lvl="0" indent="0">
              <a:lnSpc>
                <a:spcPct val="100000"/>
              </a:lnSpc>
              <a:spcAft>
                <a:spcPts val="2400"/>
              </a:spcAft>
              <a:buNone/>
            </a:pPr>
            <a:r>
              <a:rPr lang="en-US" sz="3200" dirty="0">
                <a:solidFill>
                  <a:prstClr val="black">
                    <a:lumMod val="85000"/>
                    <a:lumOff val="15000"/>
                  </a:prstClr>
                </a:solidFill>
                <a:cs typeface="Segoe UI" panose="020B0502040204020203" pitchFamily="34" charset="0"/>
              </a:rPr>
              <a:t>Explain The book</a:t>
            </a:r>
          </a:p>
          <a:p>
            <a:pPr marL="0" lvl="0" indent="0">
              <a:lnSpc>
                <a:spcPct val="100000"/>
              </a:lnSpc>
              <a:spcAft>
                <a:spcPts val="2400"/>
              </a:spcAft>
              <a:buNone/>
            </a:pPr>
            <a:endParaRPr lang="en-US" sz="3200" dirty="0">
              <a:solidFill>
                <a:prstClr val="black">
                  <a:lumMod val="85000"/>
                  <a:lumOff val="15000"/>
                </a:prstClr>
              </a:solidFill>
              <a:cs typeface="Segoe UI" panose="020B0502040204020203" pitchFamily="34" charset="0"/>
            </a:endParaRPr>
          </a:p>
          <a:p>
            <a:pPr marL="0" lvl="0" indent="0">
              <a:lnSpc>
                <a:spcPct val="100000"/>
              </a:lnSpc>
              <a:spcAft>
                <a:spcPts val="2400"/>
              </a:spcAft>
              <a:buNone/>
            </a:pPr>
            <a:r>
              <a:rPr lang="en-US" sz="3200" dirty="0">
                <a:solidFill>
                  <a:prstClr val="black">
                    <a:lumMod val="85000"/>
                    <a:lumOff val="15000"/>
                  </a:prstClr>
                </a:solidFill>
                <a:cs typeface="Segoe UI" panose="020B0502040204020203" pitchFamily="34" charset="0"/>
              </a:rPr>
              <a:t>Approach***</a:t>
            </a:r>
          </a:p>
        </p:txBody>
      </p:sp>
      <p:sp>
        <p:nvSpPr>
          <p:cNvPr id="4" name="Oval 3" descr="decorative element">
            <a:extLst>
              <a:ext uri="{FF2B5EF4-FFF2-40B4-BE49-F238E27FC236}">
                <a16:creationId xmlns:a16="http://schemas.microsoft.com/office/drawing/2014/main" id="{F04472FF-5CE9-4C28-A4FF-E178C31EC58A}"/>
              </a:ext>
              <a:ext uri="{C183D7F6-B498-43B3-948B-1728B52AA6E4}">
                <adec:decorative xmlns:adec="http://schemas.microsoft.com/office/drawing/2017/decorative" val="1"/>
              </a:ext>
            </a:extLst>
          </p:cNvPr>
          <p:cNvSpPr/>
          <p:nvPr/>
        </p:nvSpPr>
        <p:spPr>
          <a:xfrm>
            <a:off x="5634455" y="1281464"/>
            <a:ext cx="468000" cy="468000"/>
          </a:xfrm>
          <a:prstGeom prst="ellipse">
            <a:avLst/>
          </a:prstGeom>
          <a:solidFill>
            <a:schemeClr val="tx1"/>
          </a:solidFill>
          <a:ln w="28575">
            <a:solidFill>
              <a:schemeClr val="accent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TextBox 4">
            <a:extLst>
              <a:ext uri="{FF2B5EF4-FFF2-40B4-BE49-F238E27FC236}">
                <a16:creationId xmlns:a16="http://schemas.microsoft.com/office/drawing/2014/main" id="{CFC6C871-D206-4292-AECC-3EBF29BE656A}"/>
              </a:ext>
            </a:extLst>
          </p:cNvPr>
          <p:cNvSpPr txBox="1"/>
          <p:nvPr/>
        </p:nvSpPr>
        <p:spPr>
          <a:xfrm>
            <a:off x="5719989" y="1304763"/>
            <a:ext cx="333375" cy="400110"/>
          </a:xfrm>
          <a:prstGeom prst="rect">
            <a:avLst/>
          </a:prstGeom>
          <a:noFill/>
        </p:spPr>
        <p:txBody>
          <a:bodyPr wrap="square" rtlCol="0">
            <a:spAutoFit/>
          </a:bodyPr>
          <a:lstStyle/>
          <a:p>
            <a:r>
              <a:rPr lang="en-ZA" sz="2000" dirty="0">
                <a:solidFill>
                  <a:schemeClr val="bg1"/>
                </a:solidFill>
                <a:latin typeface="+mj-lt"/>
                <a:cs typeface="Segoe UI Semibold" panose="020B0702040204020203" pitchFamily="34" charset="0"/>
              </a:rPr>
              <a:t>1</a:t>
            </a:r>
            <a:endParaRPr lang="en-US" sz="2000" dirty="0">
              <a:solidFill>
                <a:schemeClr val="bg1"/>
              </a:solidFill>
              <a:latin typeface="+mj-lt"/>
              <a:cs typeface="Segoe UI Semibold" panose="020B0702040204020203" pitchFamily="34" charset="0"/>
            </a:endParaRPr>
          </a:p>
        </p:txBody>
      </p:sp>
      <p:sp>
        <p:nvSpPr>
          <p:cNvPr id="6" name="Oval 5" descr="decorative element">
            <a:extLst>
              <a:ext uri="{FF2B5EF4-FFF2-40B4-BE49-F238E27FC236}">
                <a16:creationId xmlns:a16="http://schemas.microsoft.com/office/drawing/2014/main" id="{2914446E-8D49-40FF-8036-3BE0DA8E5B5A}"/>
              </a:ext>
              <a:ext uri="{C183D7F6-B498-43B3-948B-1728B52AA6E4}">
                <adec:decorative xmlns:adec="http://schemas.microsoft.com/office/drawing/2017/decorative" val="1"/>
              </a:ext>
            </a:extLst>
          </p:cNvPr>
          <p:cNvSpPr/>
          <p:nvPr/>
        </p:nvSpPr>
        <p:spPr>
          <a:xfrm>
            <a:off x="5643247" y="3196854"/>
            <a:ext cx="468000" cy="468000"/>
          </a:xfrm>
          <a:prstGeom prst="ellipse">
            <a:avLst/>
          </a:prstGeom>
          <a:solidFill>
            <a:schemeClr val="tx1"/>
          </a:solidFill>
          <a:ln w="28575">
            <a:solidFill>
              <a:schemeClr val="accent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 name="TextBox 6">
            <a:extLst>
              <a:ext uri="{FF2B5EF4-FFF2-40B4-BE49-F238E27FC236}">
                <a16:creationId xmlns:a16="http://schemas.microsoft.com/office/drawing/2014/main" id="{743E3861-81FF-4843-A74C-8C4C7AE9AA66}"/>
              </a:ext>
            </a:extLst>
          </p:cNvPr>
          <p:cNvSpPr txBox="1"/>
          <p:nvPr/>
        </p:nvSpPr>
        <p:spPr>
          <a:xfrm>
            <a:off x="5719989" y="3228945"/>
            <a:ext cx="333375" cy="400110"/>
          </a:xfrm>
          <a:prstGeom prst="rect">
            <a:avLst/>
          </a:prstGeom>
          <a:noFill/>
        </p:spPr>
        <p:txBody>
          <a:bodyPr wrap="square" rtlCol="0">
            <a:spAutoFit/>
          </a:bodyPr>
          <a:lstStyle/>
          <a:p>
            <a:r>
              <a:rPr lang="en-ZA" sz="2000" dirty="0">
                <a:solidFill>
                  <a:schemeClr val="bg1"/>
                </a:solidFill>
                <a:latin typeface="+mj-lt"/>
                <a:cs typeface="Segoe UI Semibold" panose="020B0702040204020203" pitchFamily="34" charset="0"/>
              </a:rPr>
              <a:t>2</a:t>
            </a:r>
            <a:endParaRPr lang="en-US" sz="2000" dirty="0">
              <a:solidFill>
                <a:schemeClr val="bg1"/>
              </a:solidFill>
              <a:latin typeface="+mj-lt"/>
              <a:cs typeface="Segoe UI Semibold" panose="020B0702040204020203" pitchFamily="34" charset="0"/>
            </a:endParaRPr>
          </a:p>
        </p:txBody>
      </p:sp>
      <p:sp>
        <p:nvSpPr>
          <p:cNvPr id="8" name="Oval 7" descr="decorative element">
            <a:extLst>
              <a:ext uri="{FF2B5EF4-FFF2-40B4-BE49-F238E27FC236}">
                <a16:creationId xmlns:a16="http://schemas.microsoft.com/office/drawing/2014/main" id="{85A882D0-618F-4C0E-BCB7-2590F780786D}"/>
              </a:ext>
              <a:ext uri="{C183D7F6-B498-43B3-948B-1728B52AA6E4}">
                <adec:decorative xmlns:adec="http://schemas.microsoft.com/office/drawing/2017/decorative" val="1"/>
              </a:ext>
            </a:extLst>
          </p:cNvPr>
          <p:cNvSpPr/>
          <p:nvPr/>
        </p:nvSpPr>
        <p:spPr>
          <a:xfrm>
            <a:off x="5719989" y="4885182"/>
            <a:ext cx="468000" cy="468000"/>
          </a:xfrm>
          <a:prstGeom prst="ellipse">
            <a:avLst/>
          </a:prstGeom>
          <a:solidFill>
            <a:schemeClr val="tx1"/>
          </a:solidFill>
          <a:ln w="28575">
            <a:solidFill>
              <a:schemeClr val="accent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 name="TextBox 8">
            <a:extLst>
              <a:ext uri="{FF2B5EF4-FFF2-40B4-BE49-F238E27FC236}">
                <a16:creationId xmlns:a16="http://schemas.microsoft.com/office/drawing/2014/main" id="{78F23F82-8FBB-4514-9D10-63CF6BF149CC}"/>
              </a:ext>
            </a:extLst>
          </p:cNvPr>
          <p:cNvSpPr txBox="1"/>
          <p:nvPr/>
        </p:nvSpPr>
        <p:spPr>
          <a:xfrm>
            <a:off x="5796731" y="4926065"/>
            <a:ext cx="333375" cy="400110"/>
          </a:xfrm>
          <a:prstGeom prst="rect">
            <a:avLst/>
          </a:prstGeom>
          <a:noFill/>
        </p:spPr>
        <p:txBody>
          <a:bodyPr wrap="square" rtlCol="0">
            <a:spAutoFit/>
          </a:bodyPr>
          <a:lstStyle/>
          <a:p>
            <a:r>
              <a:rPr lang="en-ZA" sz="2000" dirty="0">
                <a:solidFill>
                  <a:schemeClr val="bg1"/>
                </a:solidFill>
                <a:latin typeface="+mj-lt"/>
                <a:cs typeface="Segoe UI Semibold" panose="020B0702040204020203" pitchFamily="34" charset="0"/>
              </a:rPr>
              <a:t>3</a:t>
            </a:r>
            <a:endParaRPr lang="en-US" sz="2000" dirty="0">
              <a:solidFill>
                <a:schemeClr val="bg1"/>
              </a:solidFill>
              <a:latin typeface="+mj-lt"/>
              <a:cs typeface="Segoe UI Semibold" panose="020B0702040204020203" pitchFamily="34" charset="0"/>
            </a:endParaRPr>
          </a:p>
        </p:txBody>
      </p:sp>
      <p:sp>
        <p:nvSpPr>
          <p:cNvPr id="12" name="Rectangle: Rounded Corners 11" descr="decorative element">
            <a:extLst>
              <a:ext uri="{FF2B5EF4-FFF2-40B4-BE49-F238E27FC236}">
                <a16:creationId xmlns:a16="http://schemas.microsoft.com/office/drawing/2014/main" id="{7D2A6366-FF6C-47F2-B842-B9F516ACC77F}"/>
              </a:ext>
              <a:ext uri="{C183D7F6-B498-43B3-948B-1728B52AA6E4}">
                <adec:decorative xmlns:adec="http://schemas.microsoft.com/office/drawing/2017/decorative" val="1"/>
              </a:ext>
            </a:extLst>
          </p:cNvPr>
          <p:cNvSpPr/>
          <p:nvPr/>
        </p:nvSpPr>
        <p:spPr>
          <a:xfrm>
            <a:off x="1065739" y="3803357"/>
            <a:ext cx="3251929" cy="2201297"/>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7" descr="Man">
            <a:extLst>
              <a:ext uri="{FF2B5EF4-FFF2-40B4-BE49-F238E27FC236}">
                <a16:creationId xmlns:a16="http://schemas.microsoft.com/office/drawing/2014/main" id="{39F6F031-D329-4BED-B8B6-4E8CD2177B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322" y="4098925"/>
            <a:ext cx="1610160" cy="1610160"/>
          </a:xfrm>
          <a:prstGeom prst="rect">
            <a:avLst/>
          </a:prstGeom>
        </p:spPr>
      </p:pic>
      <p:pic>
        <p:nvPicPr>
          <p:cNvPr id="14" name="Content Placeholder 15" descr="Woman">
            <a:extLst>
              <a:ext uri="{FF2B5EF4-FFF2-40B4-BE49-F238E27FC236}">
                <a16:creationId xmlns:a16="http://schemas.microsoft.com/office/drawing/2014/main" id="{E6DB5C5E-A7EB-4195-8BCB-954B0B96FA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07508" y="4098925"/>
            <a:ext cx="1610160" cy="1610160"/>
          </a:xfrm>
          <a:prstGeom prst="rect">
            <a:avLst/>
          </a:prstGeom>
        </p:spPr>
      </p:pic>
      <p:cxnSp>
        <p:nvCxnSpPr>
          <p:cNvPr id="15" name="Straight Connector 14" descr="decorative element">
            <a:extLst>
              <a:ext uri="{FF2B5EF4-FFF2-40B4-BE49-F238E27FC236}">
                <a16:creationId xmlns:a16="http://schemas.microsoft.com/office/drawing/2014/main" id="{6F785195-F603-446F-BDF7-58608605AB8D}"/>
              </a:ext>
              <a:ext uri="{C183D7F6-B498-43B3-948B-1728B52AA6E4}">
                <adec:decorative xmlns:adec="http://schemas.microsoft.com/office/drawing/2017/decorative" val="1"/>
              </a:ext>
            </a:extLst>
          </p:cNvPr>
          <p:cNvCxnSpPr>
            <a:cxnSpLocks/>
          </p:cNvCxnSpPr>
          <p:nvPr/>
        </p:nvCxnSpPr>
        <p:spPr>
          <a:xfrm>
            <a:off x="2659883" y="4037589"/>
            <a:ext cx="0" cy="157823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5642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CF9B3-D464-4071-BE90-CF4D61EF9DE1}"/>
              </a:ext>
            </a:extLst>
          </p:cNvPr>
          <p:cNvSpPr>
            <a:spLocks noGrp="1"/>
          </p:cNvSpPr>
          <p:nvPr>
            <p:ph type="title"/>
          </p:nvPr>
        </p:nvSpPr>
        <p:spPr>
          <a:xfrm>
            <a:off x="762000" y="305678"/>
            <a:ext cx="10667998" cy="1002422"/>
          </a:xfrm>
        </p:spPr>
        <p:txBody>
          <a:bodyPr>
            <a:normAutofit/>
          </a:bodyPr>
          <a:lstStyle/>
          <a:p>
            <a:r>
              <a:rPr lang="en-US" dirty="0"/>
              <a:t>Autonomy &amp; Examples</a:t>
            </a:r>
          </a:p>
        </p:txBody>
      </p:sp>
      <p:sp>
        <p:nvSpPr>
          <p:cNvPr id="4" name="Slide Number Placeholder 3">
            <a:extLst>
              <a:ext uri="{FF2B5EF4-FFF2-40B4-BE49-F238E27FC236}">
                <a16:creationId xmlns:a16="http://schemas.microsoft.com/office/drawing/2014/main" id="{99D146B4-BF78-4C68-A78B-9AFBEDD3203E}"/>
              </a:ext>
            </a:extLst>
          </p:cNvPr>
          <p:cNvSpPr>
            <a:spLocks noGrp="1"/>
          </p:cNvSpPr>
          <p:nvPr>
            <p:ph type="sldNum" sz="quarter" idx="12"/>
          </p:nvPr>
        </p:nvSpPr>
        <p:spPr/>
        <p:txBody>
          <a:bodyPr/>
          <a:lstStyle/>
          <a:p>
            <a:fld id="{7AAC19ED-7CFA-4AF2-BE7E-6017F4B12C94}" type="slidenum">
              <a:rPr lang="en-US" smtClean="0"/>
              <a:pPr/>
              <a:t>20</a:t>
            </a:fld>
            <a:endParaRPr lang="en-US"/>
          </a:p>
        </p:txBody>
      </p:sp>
      <p:sp>
        <p:nvSpPr>
          <p:cNvPr id="9" name="Content Placeholder 8">
            <a:extLst>
              <a:ext uri="{FF2B5EF4-FFF2-40B4-BE49-F238E27FC236}">
                <a16:creationId xmlns:a16="http://schemas.microsoft.com/office/drawing/2014/main" id="{C1CAAF41-E6B6-4189-87CC-D6E51F27640F}"/>
              </a:ext>
            </a:extLst>
          </p:cNvPr>
          <p:cNvSpPr>
            <a:spLocks noGrp="1"/>
          </p:cNvSpPr>
          <p:nvPr>
            <p:ph sz="quarter" idx="13"/>
          </p:nvPr>
        </p:nvSpPr>
        <p:spPr/>
        <p:txBody>
          <a:bodyPr/>
          <a:lstStyle/>
          <a:p>
            <a:endParaRPr lang="en-US"/>
          </a:p>
        </p:txBody>
      </p:sp>
      <p:pic>
        <p:nvPicPr>
          <p:cNvPr id="10" name="Content Placeholder 7">
            <a:extLst>
              <a:ext uri="{FF2B5EF4-FFF2-40B4-BE49-F238E27FC236}">
                <a16:creationId xmlns:a16="http://schemas.microsoft.com/office/drawing/2014/main" id="{7AA4AAC7-BB8C-4033-A693-2655246A3B4D}"/>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0" b="93261" l="17480" r="77337">
                        <a14:foregroundMark x1="37703" y1="19783" x2="54573" y2="19130"/>
                        <a14:foregroundMark x1="54980" y1="18043" x2="37703" y2="18043"/>
                        <a14:foregroundMark x1="37195" y1="21957" x2="55285" y2="21739"/>
                        <a14:backgroundMark x1="54573" y1="29348" x2="50813" y2="27609"/>
                        <a14:backgroundMark x1="50508" y1="27609" x2="50508" y2="27609"/>
                        <a14:backgroundMark x1="52236" y1="26304" x2="47154" y2="26304"/>
                        <a14:backgroundMark x1="53760" y1="24783" x2="48374" y2="23043"/>
                        <a14:backgroundMark x1="47764" y1="23913" x2="47764" y2="23913"/>
                        <a14:backgroundMark x1="55183" y1="16522" x2="37703" y2="15870"/>
                        <a14:backgroundMark x1="36484" y1="26957" x2="44004" y2="25652"/>
                        <a14:backgroundMark x1="37500" y1="23696" x2="44614" y2="24783"/>
                        <a14:backgroundMark x1="43801" y1="23043" x2="36890" y2="23043"/>
                      </a14:backgroundRemoval>
                    </a14:imgEffect>
                  </a14:imgLayer>
                </a14:imgProps>
              </a:ext>
            </a:extLst>
          </a:blip>
          <a:srcRect l="18059" t="13528" r="18494" b="3988"/>
          <a:stretch/>
        </p:blipFill>
        <p:spPr>
          <a:xfrm>
            <a:off x="3880676" y="1749174"/>
            <a:ext cx="7903335" cy="4803148"/>
          </a:xfrm>
          <a:prstGeom prst="rect">
            <a:avLst/>
          </a:prstGeom>
        </p:spPr>
      </p:pic>
    </p:spTree>
    <p:extLst>
      <p:ext uri="{BB962C8B-B14F-4D97-AF65-F5344CB8AC3E}">
        <p14:creationId xmlns:p14="http://schemas.microsoft.com/office/powerpoint/2010/main" val="2606314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46323-79BA-412B-A2F4-58A0D466A36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8B6A525-5D26-4766-ABF1-E4DC1FFC4C02}"/>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2139E430-D243-4F67-902C-5CB2E49004E1}"/>
              </a:ext>
            </a:extLst>
          </p:cNvPr>
          <p:cNvSpPr>
            <a:spLocks noGrp="1"/>
          </p:cNvSpPr>
          <p:nvPr>
            <p:ph type="sldNum" sz="quarter" idx="12"/>
          </p:nvPr>
        </p:nvSpPr>
        <p:spPr/>
        <p:txBody>
          <a:bodyPr/>
          <a:lstStyle/>
          <a:p>
            <a:fld id="{7AAC19ED-7CFA-4AF2-BE7E-6017F4B12C94}" type="slidenum">
              <a:rPr lang="en-US" smtClean="0"/>
              <a:t>21</a:t>
            </a:fld>
            <a:endParaRPr lang="en-US"/>
          </a:p>
        </p:txBody>
      </p:sp>
      <p:pic>
        <p:nvPicPr>
          <p:cNvPr id="6" name="Picture 5">
            <a:extLst>
              <a:ext uri="{FF2B5EF4-FFF2-40B4-BE49-F238E27FC236}">
                <a16:creationId xmlns:a16="http://schemas.microsoft.com/office/drawing/2014/main" id="{5D786FAF-50F5-4A5C-A9A1-6B3C85D4669D}"/>
              </a:ext>
            </a:extLst>
          </p:cNvPr>
          <p:cNvPicPr>
            <a:picLocks noChangeAspect="1"/>
          </p:cNvPicPr>
          <p:nvPr/>
        </p:nvPicPr>
        <p:blipFill>
          <a:blip r:embed="rId2"/>
          <a:stretch>
            <a:fillRect/>
          </a:stretch>
        </p:blipFill>
        <p:spPr>
          <a:xfrm>
            <a:off x="960125" y="325057"/>
            <a:ext cx="10640141" cy="62078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86097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34AE4-5FCE-4265-AA8D-8D4F118BD574}"/>
              </a:ext>
            </a:extLst>
          </p:cNvPr>
          <p:cNvSpPr>
            <a:spLocks noGrp="1"/>
          </p:cNvSpPr>
          <p:nvPr>
            <p:ph type="title"/>
          </p:nvPr>
        </p:nvSpPr>
        <p:spPr>
          <a:xfrm>
            <a:off x="6633541" y="487865"/>
            <a:ext cx="5150470" cy="5610282"/>
          </a:xfrm>
        </p:spPr>
        <p:txBody>
          <a:bodyPr>
            <a:normAutofit/>
          </a:bodyPr>
          <a:lstStyle/>
          <a:p>
            <a:pPr algn="l"/>
            <a:r>
              <a:rPr lang="en-US" sz="6600" dirty="0"/>
              <a:t>2</a:t>
            </a:r>
            <a:br>
              <a:rPr lang="en-US" sz="6600" dirty="0"/>
            </a:br>
            <a:br>
              <a:rPr lang="en-US" sz="6600" dirty="0"/>
            </a:br>
            <a:r>
              <a:rPr lang="en-US" sz="6600" dirty="0"/>
              <a:t>Look Evidence</a:t>
            </a:r>
          </a:p>
        </p:txBody>
      </p:sp>
      <p:pic>
        <p:nvPicPr>
          <p:cNvPr id="8" name="Content Placeholder 7">
            <a:extLst>
              <a:ext uri="{FF2B5EF4-FFF2-40B4-BE49-F238E27FC236}">
                <a16:creationId xmlns:a16="http://schemas.microsoft.com/office/drawing/2014/main" id="{0195FF21-F89A-4D0A-B766-807E31BC8179}"/>
              </a:ext>
            </a:extLst>
          </p:cNvPr>
          <p:cNvPicPr>
            <a:picLocks noGrp="1" noChangeAspect="1"/>
          </p:cNvPicPr>
          <p:nvPr>
            <p:ph idx="1"/>
          </p:nvPr>
        </p:nvPicPr>
        <p:blipFill>
          <a:blip r:embed="rId2"/>
          <a:stretch>
            <a:fillRect/>
          </a:stretch>
        </p:blipFill>
        <p:spPr>
          <a:xfrm>
            <a:off x="181384" y="1782298"/>
            <a:ext cx="5704464" cy="26040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Slide Number Placeholder 3">
            <a:extLst>
              <a:ext uri="{FF2B5EF4-FFF2-40B4-BE49-F238E27FC236}">
                <a16:creationId xmlns:a16="http://schemas.microsoft.com/office/drawing/2014/main" id="{85141182-946F-4087-8125-27DDBDFEAC26}"/>
              </a:ext>
            </a:extLst>
          </p:cNvPr>
          <p:cNvSpPr>
            <a:spLocks noGrp="1"/>
          </p:cNvSpPr>
          <p:nvPr>
            <p:ph type="sldNum" sz="quarter" idx="12"/>
          </p:nvPr>
        </p:nvSpPr>
        <p:spPr>
          <a:xfrm>
            <a:off x="11784011" y="587179"/>
            <a:ext cx="407988" cy="365125"/>
          </a:xfrm>
        </p:spPr>
        <p:txBody>
          <a:bodyPr/>
          <a:lstStyle/>
          <a:p>
            <a:fld id="{7AAC19ED-7CFA-4AF2-BE7E-6017F4B12C94}" type="slidenum">
              <a:rPr lang="en-US" smtClean="0"/>
              <a:t>22</a:t>
            </a:fld>
            <a:endParaRPr lang="en-US"/>
          </a:p>
        </p:txBody>
      </p:sp>
    </p:spTree>
    <p:extLst>
      <p:ext uri="{BB962C8B-B14F-4D97-AF65-F5344CB8AC3E}">
        <p14:creationId xmlns:p14="http://schemas.microsoft.com/office/powerpoint/2010/main" val="219664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7CBFD-FE21-49E2-9E9C-13CC7D18A8C9}"/>
              </a:ext>
            </a:extLst>
          </p:cNvPr>
          <p:cNvSpPr>
            <a:spLocks noGrp="1"/>
          </p:cNvSpPr>
          <p:nvPr>
            <p:ph type="title"/>
          </p:nvPr>
        </p:nvSpPr>
        <p:spPr>
          <a:xfrm>
            <a:off x="218941" y="0"/>
            <a:ext cx="11211057" cy="1558344"/>
          </a:xfrm>
        </p:spPr>
        <p:txBody>
          <a:bodyPr>
            <a:normAutofit/>
          </a:bodyPr>
          <a:lstStyle/>
          <a:p>
            <a:r>
              <a:rPr lang="en-US" sz="6600" dirty="0">
                <a:effectLst>
                  <a:outerShdw blurRad="38100" dist="38100" dir="2700000" algn="tl">
                    <a:srgbClr val="000000">
                      <a:alpha val="43137"/>
                    </a:srgbClr>
                  </a:outerShdw>
                </a:effectLst>
              </a:rPr>
              <a:t>Evidence Pyramid</a:t>
            </a:r>
          </a:p>
        </p:txBody>
      </p:sp>
      <p:sp>
        <p:nvSpPr>
          <p:cNvPr id="4" name="Slide Number Placeholder 3">
            <a:extLst>
              <a:ext uri="{FF2B5EF4-FFF2-40B4-BE49-F238E27FC236}">
                <a16:creationId xmlns:a16="http://schemas.microsoft.com/office/drawing/2014/main" id="{F2B87521-971F-4023-A98A-5734D523A723}"/>
              </a:ext>
            </a:extLst>
          </p:cNvPr>
          <p:cNvSpPr>
            <a:spLocks noGrp="1"/>
          </p:cNvSpPr>
          <p:nvPr>
            <p:ph type="sldNum" sz="quarter" idx="12"/>
          </p:nvPr>
        </p:nvSpPr>
        <p:spPr/>
        <p:txBody>
          <a:bodyPr/>
          <a:lstStyle/>
          <a:p>
            <a:fld id="{7AAC19ED-7CFA-4AF2-BE7E-6017F4B12C94}" type="slidenum">
              <a:rPr lang="en-US" smtClean="0"/>
              <a:pPr/>
              <a:t>23</a:t>
            </a:fld>
            <a:endParaRPr lang="en-US"/>
          </a:p>
        </p:txBody>
      </p:sp>
      <p:pic>
        <p:nvPicPr>
          <p:cNvPr id="8" name="Content Placeholder 7">
            <a:extLst>
              <a:ext uri="{FF2B5EF4-FFF2-40B4-BE49-F238E27FC236}">
                <a16:creationId xmlns:a16="http://schemas.microsoft.com/office/drawing/2014/main" id="{791AF341-1D1B-40BA-947A-1CC1FAF3E0D5}"/>
              </a:ext>
            </a:extLst>
          </p:cNvPr>
          <p:cNvPicPr>
            <a:picLocks noGrp="1" noChangeAspect="1"/>
          </p:cNvPicPr>
          <p:nvPr>
            <p:ph sz="quarter" idx="15"/>
          </p:nvPr>
        </p:nvPicPr>
        <p:blipFill>
          <a:blip r:embed="rId2">
            <a:extLst>
              <a:ext uri="{BEBA8EAE-BF5A-486C-A8C5-ECC9F3942E4B}">
                <a14:imgProps xmlns:a14="http://schemas.microsoft.com/office/drawing/2010/main">
                  <a14:imgLayer r:embed="rId3">
                    <a14:imgEffect>
                      <a14:backgroundRemoval t="1116" b="98187" l="6455" r="91000">
                        <a14:foregroundMark x1="17818" y1="63319" x2="30545" y2="34589"/>
                      </a14:backgroundRemoval>
                    </a14:imgEffect>
                  </a14:imgLayer>
                </a14:imgProps>
              </a:ext>
            </a:extLst>
          </a:blip>
          <a:stretch>
            <a:fillRect/>
          </a:stretch>
        </p:blipFill>
        <p:spPr>
          <a:xfrm>
            <a:off x="3467774" y="1068214"/>
            <a:ext cx="9060347" cy="5905696"/>
          </a:xfrm>
        </p:spPr>
      </p:pic>
    </p:spTree>
    <p:extLst>
      <p:ext uri="{BB962C8B-B14F-4D97-AF65-F5344CB8AC3E}">
        <p14:creationId xmlns:p14="http://schemas.microsoft.com/office/powerpoint/2010/main" val="1127086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72010FF-F002-498B-931D-B8F26F790176}"/>
              </a:ext>
            </a:extLst>
          </p:cNvPr>
          <p:cNvPicPr>
            <a:picLocks noGrp="1" noChangeAspect="1"/>
          </p:cNvPicPr>
          <p:nvPr>
            <p:ph sz="quarter" idx="13"/>
          </p:nvPr>
        </p:nvPicPr>
        <p:blipFill>
          <a:blip r:embed="rId2"/>
          <a:stretch>
            <a:fillRect/>
          </a:stretch>
        </p:blipFill>
        <p:spPr>
          <a:xfrm>
            <a:off x="7060165" y="1266228"/>
            <a:ext cx="4912893" cy="5227318"/>
          </a:xfrm>
        </p:spPr>
      </p:pic>
      <p:sp>
        <p:nvSpPr>
          <p:cNvPr id="3" name="Title 2">
            <a:extLst>
              <a:ext uri="{FF2B5EF4-FFF2-40B4-BE49-F238E27FC236}">
                <a16:creationId xmlns:a16="http://schemas.microsoft.com/office/drawing/2014/main" id="{CA11D071-B32B-4709-B797-703D29B50014}"/>
              </a:ext>
            </a:extLst>
          </p:cNvPr>
          <p:cNvSpPr>
            <a:spLocks noGrp="1"/>
          </p:cNvSpPr>
          <p:nvPr>
            <p:ph type="title"/>
          </p:nvPr>
        </p:nvSpPr>
        <p:spPr>
          <a:xfrm>
            <a:off x="218942" y="383309"/>
            <a:ext cx="6310648" cy="4742482"/>
          </a:xfrm>
        </p:spPr>
        <p:txBody>
          <a:bodyPr>
            <a:normAutofit/>
          </a:bodyPr>
          <a:lstStyle/>
          <a:p>
            <a:pPr algn="l"/>
            <a:r>
              <a:rPr lang="en-US" sz="8000" dirty="0"/>
              <a:t>3</a:t>
            </a:r>
            <a:br>
              <a:rPr lang="en-US" sz="8000" dirty="0"/>
            </a:br>
            <a:br>
              <a:rPr lang="en-US" sz="8000" dirty="0"/>
            </a:br>
            <a:r>
              <a:rPr lang="en-US" sz="8000" dirty="0"/>
              <a:t>Cognitive Terminology</a:t>
            </a:r>
          </a:p>
        </p:txBody>
      </p:sp>
    </p:spTree>
    <p:extLst>
      <p:ext uri="{BB962C8B-B14F-4D97-AF65-F5344CB8AC3E}">
        <p14:creationId xmlns:p14="http://schemas.microsoft.com/office/powerpoint/2010/main" val="2822484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BAD237-7971-4600-8B31-DE3CF54281D7}"/>
              </a:ext>
            </a:extLst>
          </p:cNvPr>
          <p:cNvSpPr>
            <a:spLocks noGrp="1"/>
          </p:cNvSpPr>
          <p:nvPr>
            <p:ph type="title"/>
          </p:nvPr>
        </p:nvSpPr>
        <p:spPr/>
        <p:txBody>
          <a:bodyPr>
            <a:normAutofit fontScale="90000"/>
          </a:bodyPr>
          <a:lstStyle/>
          <a:p>
            <a:pPr algn="l"/>
            <a:r>
              <a:rPr lang="en-US" sz="4900" b="1" u="sng" dirty="0">
                <a:effectLst>
                  <a:outerShdw blurRad="38100" dist="38100" dir="2700000" algn="tl">
                    <a:srgbClr val="000000">
                      <a:alpha val="43137"/>
                    </a:srgbClr>
                  </a:outerShdw>
                </a:effectLst>
              </a:rPr>
              <a:t>Pre-Discussion</a:t>
            </a:r>
            <a:br>
              <a:rPr lang="en-US" b="1" u="sng" dirty="0">
                <a:effectLst>
                  <a:outerShdw blurRad="38100" dist="38100" dir="2700000" algn="tl">
                    <a:srgbClr val="000000">
                      <a:alpha val="43137"/>
                    </a:srgbClr>
                  </a:outerShdw>
                </a:effectLst>
              </a:rPr>
            </a:br>
            <a:br>
              <a:rPr lang="en-US" dirty="0"/>
            </a:br>
            <a:br>
              <a:rPr lang="en-US" dirty="0"/>
            </a:br>
            <a:r>
              <a:rPr lang="en-US" dirty="0"/>
              <a:t>Platonic Academy</a:t>
            </a:r>
            <a:br>
              <a:rPr lang="en-US" dirty="0"/>
            </a:br>
            <a:br>
              <a:rPr lang="en-US" dirty="0">
                <a:hlinkClick r:id="rId2"/>
              </a:rPr>
            </a:br>
            <a:endParaRPr lang="en-US" dirty="0"/>
          </a:p>
        </p:txBody>
      </p:sp>
      <p:pic>
        <p:nvPicPr>
          <p:cNvPr id="4" name="Content Placeholder 7">
            <a:hlinkClick r:id="rId3" action="ppaction://hlinkfile"/>
            <a:extLst>
              <a:ext uri="{FF2B5EF4-FFF2-40B4-BE49-F238E27FC236}">
                <a16:creationId xmlns:a16="http://schemas.microsoft.com/office/drawing/2014/main" id="{95E8EC8A-82DF-482E-A32F-922EF4DD6987}"/>
              </a:ext>
            </a:extLst>
          </p:cNvPr>
          <p:cNvPicPr>
            <a:picLocks noGrp="1" noChangeAspect="1"/>
          </p:cNvPicPr>
          <p:nvPr>
            <p:ph idx="1"/>
          </p:nvPr>
        </p:nvPicPr>
        <p:blipFill>
          <a:blip r:embed="rId4"/>
          <a:stretch>
            <a:fillRect/>
          </a:stretch>
        </p:blipFill>
        <p:spPr>
          <a:xfrm>
            <a:off x="5557062" y="1373039"/>
            <a:ext cx="6383877" cy="4952491"/>
          </a:xfrm>
        </p:spPr>
      </p:pic>
    </p:spTree>
    <p:extLst>
      <p:ext uri="{BB962C8B-B14F-4D97-AF65-F5344CB8AC3E}">
        <p14:creationId xmlns:p14="http://schemas.microsoft.com/office/powerpoint/2010/main" val="2788990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95AF34D-9053-4AD8-9350-12372B68FB9B}"/>
              </a:ext>
            </a:extLst>
          </p:cNvPr>
          <p:cNvPicPr>
            <a:picLocks noGrp="1" noChangeAspect="1"/>
          </p:cNvPicPr>
          <p:nvPr>
            <p:ph sz="quarter" idx="13"/>
          </p:nvPr>
        </p:nvPicPr>
        <p:blipFill>
          <a:blip r:embed="rId2"/>
          <a:stretch>
            <a:fillRect/>
          </a:stretch>
        </p:blipFill>
        <p:spPr>
          <a:xfrm>
            <a:off x="3150186" y="1809496"/>
            <a:ext cx="5891627" cy="4423338"/>
          </a:xfrm>
        </p:spPr>
      </p:pic>
      <p:sp>
        <p:nvSpPr>
          <p:cNvPr id="3" name="Slide Number Placeholder 2">
            <a:extLst>
              <a:ext uri="{FF2B5EF4-FFF2-40B4-BE49-F238E27FC236}">
                <a16:creationId xmlns:a16="http://schemas.microsoft.com/office/drawing/2014/main" id="{355C826D-AFA3-4535-B56F-088E15B78E8F}"/>
              </a:ext>
            </a:extLst>
          </p:cNvPr>
          <p:cNvSpPr>
            <a:spLocks noGrp="1"/>
          </p:cNvSpPr>
          <p:nvPr>
            <p:ph type="sldNum" sz="quarter" idx="12"/>
          </p:nvPr>
        </p:nvSpPr>
        <p:spPr/>
        <p:txBody>
          <a:bodyPr/>
          <a:lstStyle/>
          <a:p>
            <a:fld id="{7AAC19ED-7CFA-4AF2-BE7E-6017F4B12C94}" type="slidenum">
              <a:rPr lang="en-US" smtClean="0"/>
              <a:pPr/>
              <a:t>26</a:t>
            </a:fld>
            <a:endParaRPr lang="en-US"/>
          </a:p>
        </p:txBody>
      </p:sp>
      <p:sp>
        <p:nvSpPr>
          <p:cNvPr id="5" name="Title 4">
            <a:extLst>
              <a:ext uri="{FF2B5EF4-FFF2-40B4-BE49-F238E27FC236}">
                <a16:creationId xmlns:a16="http://schemas.microsoft.com/office/drawing/2014/main" id="{BC94D0CA-A649-48B8-80CD-5A52CC64B38C}"/>
              </a:ext>
            </a:extLst>
          </p:cNvPr>
          <p:cNvSpPr>
            <a:spLocks noGrp="1"/>
          </p:cNvSpPr>
          <p:nvPr>
            <p:ph type="title"/>
          </p:nvPr>
        </p:nvSpPr>
        <p:spPr/>
        <p:txBody>
          <a:bodyPr>
            <a:normAutofit fontScale="90000"/>
          </a:bodyPr>
          <a:lstStyle/>
          <a:p>
            <a:r>
              <a:rPr lang="en-US" b="1" dirty="0"/>
              <a:t>saying</a:t>
            </a:r>
            <a:r>
              <a:rPr lang="en-US" dirty="0"/>
              <a:t> what you </a:t>
            </a:r>
            <a:r>
              <a:rPr lang="en-US" b="1" dirty="0"/>
              <a:t>mean</a:t>
            </a:r>
            <a:r>
              <a:rPr lang="en-US" dirty="0"/>
              <a:t>, and </a:t>
            </a:r>
            <a:r>
              <a:rPr lang="en-US" b="1" dirty="0"/>
              <a:t>meaning</a:t>
            </a:r>
            <a:r>
              <a:rPr lang="en-US" dirty="0"/>
              <a:t> what ...</a:t>
            </a:r>
          </a:p>
        </p:txBody>
      </p:sp>
    </p:spTree>
    <p:extLst>
      <p:ext uri="{BB962C8B-B14F-4D97-AF65-F5344CB8AC3E}">
        <p14:creationId xmlns:p14="http://schemas.microsoft.com/office/powerpoint/2010/main" val="1397013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8483767-51D3-4AA9-A872-78291BCE11B4}"/>
              </a:ext>
            </a:extLst>
          </p:cNvPr>
          <p:cNvPicPr>
            <a:picLocks noGrp="1" noChangeAspect="1"/>
          </p:cNvPicPr>
          <p:nvPr>
            <p:ph idx="1"/>
          </p:nvPr>
        </p:nvPicPr>
        <p:blipFill>
          <a:blip r:embed="rId2"/>
          <a:stretch>
            <a:fillRect/>
          </a:stretch>
        </p:blipFill>
        <p:spPr>
          <a:xfrm>
            <a:off x="5369662" y="1566222"/>
            <a:ext cx="6822338" cy="4551242"/>
          </a:xfrm>
        </p:spPr>
      </p:pic>
      <p:sp>
        <p:nvSpPr>
          <p:cNvPr id="3" name="Title 2">
            <a:extLst>
              <a:ext uri="{FF2B5EF4-FFF2-40B4-BE49-F238E27FC236}">
                <a16:creationId xmlns:a16="http://schemas.microsoft.com/office/drawing/2014/main" id="{E4023C12-8041-4E5D-B0F7-FF05A57E0B72}"/>
              </a:ext>
            </a:extLst>
          </p:cNvPr>
          <p:cNvSpPr>
            <a:spLocks noGrp="1"/>
          </p:cNvSpPr>
          <p:nvPr>
            <p:ph type="title"/>
          </p:nvPr>
        </p:nvSpPr>
        <p:spPr>
          <a:xfrm>
            <a:off x="707570" y="548792"/>
            <a:ext cx="3833906" cy="4952492"/>
          </a:xfrm>
        </p:spPr>
        <p:txBody>
          <a:bodyPr>
            <a:normAutofit/>
          </a:bodyPr>
          <a:lstStyle/>
          <a:p>
            <a:pPr algn="l"/>
            <a:r>
              <a:rPr lang="en-US" sz="7200" dirty="0"/>
              <a:t>4</a:t>
            </a:r>
            <a:br>
              <a:rPr lang="en-US" sz="7200" dirty="0"/>
            </a:br>
            <a:br>
              <a:rPr lang="en-US" sz="7200" dirty="0"/>
            </a:br>
            <a:r>
              <a:rPr lang="en-US" sz="7200" dirty="0"/>
              <a:t>Allow Students</a:t>
            </a:r>
          </a:p>
        </p:txBody>
      </p:sp>
    </p:spTree>
    <p:extLst>
      <p:ext uri="{BB962C8B-B14F-4D97-AF65-F5344CB8AC3E}">
        <p14:creationId xmlns:p14="http://schemas.microsoft.com/office/powerpoint/2010/main" val="2598200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E1EFEB9-1DE2-4AAD-A7BC-1E7733C5AC10}"/>
              </a:ext>
            </a:extLst>
          </p:cNvPr>
          <p:cNvPicPr>
            <a:picLocks noGrp="1" noChangeAspect="1"/>
          </p:cNvPicPr>
          <p:nvPr>
            <p:ph sz="quarter" idx="13"/>
          </p:nvPr>
        </p:nvPicPr>
        <p:blipFill>
          <a:blip r:embed="rId2"/>
          <a:stretch>
            <a:fillRect/>
          </a:stretch>
        </p:blipFill>
        <p:spPr>
          <a:xfrm>
            <a:off x="181825" y="1300574"/>
            <a:ext cx="6578770" cy="4256851"/>
          </a:xfrm>
        </p:spPr>
      </p:pic>
      <p:sp>
        <p:nvSpPr>
          <p:cNvPr id="3" name="Title 2">
            <a:extLst>
              <a:ext uri="{FF2B5EF4-FFF2-40B4-BE49-F238E27FC236}">
                <a16:creationId xmlns:a16="http://schemas.microsoft.com/office/drawing/2014/main" id="{FE962907-F63B-48E3-A64F-F216286F4577}"/>
              </a:ext>
            </a:extLst>
          </p:cNvPr>
          <p:cNvSpPr>
            <a:spLocks noGrp="1"/>
          </p:cNvSpPr>
          <p:nvPr>
            <p:ph type="title"/>
          </p:nvPr>
        </p:nvSpPr>
        <p:spPr>
          <a:xfrm>
            <a:off x="7071932" y="2230196"/>
            <a:ext cx="4641006" cy="2397608"/>
          </a:xfrm>
        </p:spPr>
        <p:txBody>
          <a:bodyPr>
            <a:noAutofit/>
          </a:bodyPr>
          <a:lstStyle/>
          <a:p>
            <a:pPr algn="l"/>
            <a:r>
              <a:rPr lang="en-US" sz="700" dirty="0"/>
              <a:t>Across countries, states or regions, next generation elementary and secondary education systems will share ten elements:</a:t>
            </a:r>
            <a:br>
              <a:rPr lang="en-US" sz="700" dirty="0"/>
            </a:br>
            <a:r>
              <a:rPr lang="en-US" sz="700" b="1" dirty="0"/>
              <a:t>1. Goals.  </a:t>
            </a:r>
            <a:r>
              <a:rPr lang="en-US" sz="700" dirty="0"/>
              <a:t>Next-generation learning systems will set goals that focuses resources and behaviors on productive habits of success and preparation for participation in college, careers, and civic life.  </a:t>
            </a:r>
            <a:r>
              <a:rPr lang="en-US" sz="700" dirty="0">
                <a:hlinkClick r:id="rId3"/>
              </a:rPr>
              <a:t>Good goals</a:t>
            </a:r>
            <a:r>
              <a:rPr lang="en-US" sz="700" dirty="0"/>
              <a:t> can encourage </a:t>
            </a:r>
            <a:r>
              <a:rPr lang="en-US" sz="700" dirty="0">
                <a:hlinkClick r:id="rId4"/>
              </a:rPr>
              <a:t>Deeper Learning</a:t>
            </a:r>
            <a:r>
              <a:rPr lang="en-US" sz="700" dirty="0"/>
              <a:t> and clarify intent.</a:t>
            </a:r>
            <a:br>
              <a:rPr lang="en-US" sz="700" dirty="0"/>
            </a:br>
            <a:r>
              <a:rPr lang="en-US" sz="700" dirty="0"/>
              <a:t>Next-gen systems will have standards</a:t>
            </a:r>
            <a:r>
              <a:rPr lang="en-US" sz="700" b="1" dirty="0"/>
              <a:t> </a:t>
            </a:r>
            <a:r>
              <a:rPr lang="en-US" sz="700" dirty="0"/>
              <a:t>that express in some detail what students should know and be able to do—more detailed in literacy and numeracy; more general when it comes to </a:t>
            </a:r>
            <a:r>
              <a:rPr lang="en-US" sz="700" dirty="0">
                <a:hlinkClick r:id="rId5"/>
              </a:rPr>
              <a:t>dispositions</a:t>
            </a:r>
            <a:r>
              <a:rPr lang="en-US" sz="700" dirty="0"/>
              <a:t> and experiences.  They will not include checklists of content knowledge.</a:t>
            </a:r>
            <a:br>
              <a:rPr lang="en-US" sz="700" dirty="0"/>
            </a:br>
            <a:r>
              <a:rPr lang="en-US" sz="700" b="1" dirty="0"/>
              <a:t>2. Assessments.  </a:t>
            </a:r>
            <a:r>
              <a:rPr lang="en-US" sz="700" dirty="0"/>
              <a:t>Next-gen systems will use a few common assessments including secondary end of course exams (or demonstration opportunities) available on demand.  Providers in next-gen systems will use lots of experience embedded assessments to calculate </a:t>
            </a:r>
            <a:r>
              <a:rPr lang="en-US" sz="700" dirty="0">
                <a:hlinkClick r:id="rId6"/>
              </a:rPr>
              <a:t>comparable growth rates</a:t>
            </a:r>
            <a:r>
              <a:rPr lang="en-US" sz="700" dirty="0"/>
              <a:t>.  Without heavy weight end of year assessments, it will be easy to determine academic levels and growth rates for each learner in real time.</a:t>
            </a:r>
            <a:br>
              <a:rPr lang="en-US" sz="700" dirty="0"/>
            </a:br>
            <a:r>
              <a:rPr lang="en-US" sz="700" b="1" dirty="0"/>
              <a:t>3. Authorizing.  </a:t>
            </a:r>
            <a:r>
              <a:rPr lang="en-US" sz="700" dirty="0"/>
              <a:t>In a next-gen system, all full and part time providers will operate under a performance contract—perhaps three years, longer for proven providers. A well developed provider authorization process would ensures that every family has access to a variety of quality blended and online full and part time options.</a:t>
            </a:r>
            <a:br>
              <a:rPr lang="en-US" sz="700" dirty="0"/>
            </a:br>
            <a:r>
              <a:rPr lang="en-US" sz="700" dirty="0"/>
              <a:t>Most providers would benefit from </a:t>
            </a:r>
            <a:r>
              <a:rPr lang="en-US" sz="700" dirty="0">
                <a:hlinkClick r:id="rId7"/>
              </a:rPr>
              <a:t>perpetual rather than political leadership</a:t>
            </a:r>
            <a:r>
              <a:rPr lang="en-US" sz="700" dirty="0"/>
              <a:t> with a board committed to a mission (i.e., nonprofit and for-profit corporations).</a:t>
            </a:r>
            <a:br>
              <a:rPr lang="en-US" sz="700" dirty="0"/>
            </a:br>
            <a:r>
              <a:rPr lang="en-US" sz="700" dirty="0"/>
              <a:t>A proactive authorizer seeks providers to address gaps and take advantage of opportunities.  For example, the</a:t>
            </a:r>
            <a:r>
              <a:rPr lang="en-US" sz="700" dirty="0">
                <a:hlinkClick r:id="rId8"/>
              </a:rPr>
              <a:t> Indiana Charter School Board</a:t>
            </a:r>
            <a:r>
              <a:rPr lang="en-US" sz="700" dirty="0"/>
              <a:t> issued a request for</a:t>
            </a:r>
            <a:r>
              <a:rPr lang="en-US" sz="700" dirty="0">
                <a:hlinkClick r:id="rId9"/>
              </a:rPr>
              <a:t> applications</a:t>
            </a:r>
            <a:r>
              <a:rPr lang="en-US" sz="700" dirty="0"/>
              <a:t> that invites new models with strong potential to accelerate student success including those that use “staff roles, technology, compensation structures, and/or other aspects of school design and/or implementation to enable the school to reach more students with excellent teaching” in a financially sustainable model.</a:t>
            </a:r>
            <a:br>
              <a:rPr lang="en-US" sz="700" dirty="0"/>
            </a:br>
            <a:r>
              <a:rPr lang="en-US" sz="700" dirty="0"/>
              <a:t>Next-gen authorizers will use </a:t>
            </a:r>
            <a:r>
              <a:rPr lang="en-US" sz="700" dirty="0">
                <a:hlinkClick r:id="rId10"/>
              </a:rPr>
              <a:t>multiple application pathways</a:t>
            </a:r>
            <a:r>
              <a:rPr lang="en-US" sz="700" dirty="0"/>
              <a:t> for new, innovative, high performing, turnaround, virtual, special services, and conversion providers.  (For more on governance, see NCEE’s </a:t>
            </a:r>
            <a:r>
              <a:rPr lang="en-US" sz="700" dirty="0">
                <a:hlinkClick r:id="rId11"/>
              </a:rPr>
              <a:t>Tough Choices of Tough Times</a:t>
            </a:r>
            <a:r>
              <a:rPr lang="en-US" sz="700" dirty="0"/>
              <a:t> and </a:t>
            </a:r>
            <a:r>
              <a:rPr lang="en-US" sz="700" dirty="0">
                <a:hlinkClick r:id="rId12"/>
              </a:rPr>
              <a:t>Fordham’s report on governance</a:t>
            </a:r>
            <a:r>
              <a:rPr lang="en-US" sz="700" dirty="0"/>
              <a:t>.)</a:t>
            </a:r>
            <a:br>
              <a:rPr lang="en-US" sz="700" dirty="0"/>
            </a:br>
            <a:r>
              <a:rPr lang="en-US" sz="700" b="1" dirty="0"/>
              <a:t>4. Personalized learning. </a:t>
            </a:r>
            <a:r>
              <a:rPr lang="en-US" sz="700" dirty="0"/>
              <a:t>Next-gen systems will power personalization with portable learning plans,</a:t>
            </a:r>
            <a:r>
              <a:rPr lang="en-US" sz="700" b="1" dirty="0"/>
              <a:t> </a:t>
            </a:r>
            <a:r>
              <a:rPr lang="en-US" sz="700" dirty="0"/>
              <a:t>transcripts and portfolios.</a:t>
            </a:r>
            <a:br>
              <a:rPr lang="en-US" sz="700" dirty="0"/>
            </a:br>
            <a:r>
              <a:rPr lang="en-US" sz="700" dirty="0">
                <a:hlinkClick r:id="rId13"/>
              </a:rPr>
              <a:t>A decade ago</a:t>
            </a:r>
            <a:r>
              <a:rPr lang="en-US" sz="700" dirty="0"/>
              <a:t> it became widely recognized through the success of a new generation of charters that a coherent model–where everything works together for students and teachers– was key to consistently high achievement. That coherence was usually expressed in high expectations, standards-aligned instruction, formative assessment, and lockstep cohort progress. The next-gen opportunity is a coherent </a:t>
            </a:r>
            <a:r>
              <a:rPr lang="en-US" sz="700" dirty="0">
                <a:hlinkClick r:id="rId14"/>
              </a:rPr>
              <a:t>personalized learning experience</a:t>
            </a:r>
            <a:r>
              <a:rPr lang="en-US" sz="700" dirty="0"/>
              <a:t>—individual learning pathways where all the pieces feel purposeful and connected.</a:t>
            </a:r>
            <a:br>
              <a:rPr lang="en-US" sz="700" dirty="0"/>
            </a:br>
            <a:r>
              <a:rPr lang="en-US" sz="700" dirty="0"/>
              <a:t>Learners will traverse the next-gen multiple provider landscape with </a:t>
            </a:r>
            <a:r>
              <a:rPr lang="en-US" sz="700" dirty="0">
                <a:hlinkClick r:id="rId15"/>
              </a:rPr>
              <a:t>Data Backpacks: Portable Records &amp; Learner Profiles</a:t>
            </a:r>
            <a:r>
              <a:rPr lang="en-US" sz="700" dirty="0"/>
              <a:t> and benefit from the </a:t>
            </a:r>
            <a:r>
              <a:rPr lang="en-US" sz="700" dirty="0">
                <a:hlinkClick r:id="rId16"/>
              </a:rPr>
              <a:t>sustained relationships of an advisory</a:t>
            </a:r>
            <a:r>
              <a:rPr lang="en-US" sz="700" dirty="0"/>
              <a:t> as well as:</a:t>
            </a:r>
            <a:br>
              <a:rPr lang="en-US" sz="700" dirty="0"/>
            </a:br>
            <a:r>
              <a:rPr lang="en-US" sz="700" dirty="0"/>
              <a:t>Single application and enrollment process (e.g., </a:t>
            </a:r>
            <a:r>
              <a:rPr lang="en-US" sz="700" dirty="0">
                <a:hlinkClick r:id="rId17"/>
              </a:rPr>
              <a:t>New Orleans’ OneApp</a:t>
            </a:r>
            <a:r>
              <a:rPr lang="en-US" sz="700" dirty="0"/>
              <a:t>)</a:t>
            </a:r>
            <a:br>
              <a:rPr lang="en-US" sz="700" dirty="0"/>
            </a:br>
            <a:r>
              <a:rPr lang="en-US" sz="700" dirty="0"/>
              <a:t>Online guidance services (e.g., Louisiana </a:t>
            </a:r>
            <a:r>
              <a:rPr lang="en-US" sz="700" dirty="0">
                <a:hlinkClick r:id="rId18"/>
              </a:rPr>
              <a:t>Course Choice</a:t>
            </a:r>
            <a:r>
              <a:rPr lang="en-US" sz="700" dirty="0"/>
              <a:t>)</a:t>
            </a:r>
            <a:br>
              <a:rPr lang="en-US" sz="700" dirty="0"/>
            </a:br>
            <a:r>
              <a:rPr lang="en-US" sz="700" dirty="0"/>
              <a:t>Portable digital portfolio (e.g., </a:t>
            </a:r>
            <a:r>
              <a:rPr lang="en-US" sz="700" dirty="0" err="1">
                <a:hlinkClick r:id="rId19"/>
              </a:rPr>
              <a:t>eduClipper</a:t>
            </a:r>
            <a:r>
              <a:rPr lang="en-US" sz="700" dirty="0"/>
              <a:t>, </a:t>
            </a:r>
            <a:r>
              <a:rPr lang="en-US" sz="700" dirty="0" err="1">
                <a:hlinkClick r:id="rId20"/>
              </a:rPr>
              <a:t>Pathbrite</a:t>
            </a:r>
            <a:r>
              <a:rPr lang="en-US" sz="700" dirty="0"/>
              <a:t>)</a:t>
            </a:r>
            <a:br>
              <a:rPr lang="en-US" sz="700" dirty="0"/>
            </a:br>
            <a:r>
              <a:rPr lang="en-US" sz="700" b="1" dirty="0"/>
              <a:t>5. Data systems.  </a:t>
            </a:r>
            <a:r>
              <a:rPr lang="en-US" sz="700" dirty="0"/>
              <a:t>Next-gen systems support portability, transparency, and accountability with comprehensive longitudinal data systems—that starts with the 10 </a:t>
            </a:r>
            <a:r>
              <a:rPr lang="en-US" sz="700" dirty="0">
                <a:hlinkClick r:id="rId21"/>
              </a:rPr>
              <a:t>Elements</a:t>
            </a:r>
            <a:r>
              <a:rPr lang="en-US" sz="700" dirty="0"/>
              <a:t> and </a:t>
            </a:r>
            <a:r>
              <a:rPr lang="en-US" sz="700" dirty="0">
                <a:hlinkClick r:id="rId22"/>
              </a:rPr>
              <a:t>Actions</a:t>
            </a:r>
            <a:r>
              <a:rPr lang="en-US" sz="700" dirty="0"/>
              <a:t> of the </a:t>
            </a:r>
            <a:r>
              <a:rPr lang="en-US" sz="700" dirty="0">
                <a:hlinkClick r:id="rId23"/>
              </a:rPr>
              <a:t>Data Quality Campaign</a:t>
            </a:r>
            <a:r>
              <a:rPr lang="en-US" sz="700" dirty="0"/>
              <a:t>.  As noted in #2 and #4, next-gen systems should provide frameworks for measuring academic growth rates of individual students and facilitate sharable learner profiles and portfolios.</a:t>
            </a:r>
            <a:br>
              <a:rPr lang="en-US" sz="700" dirty="0"/>
            </a:br>
            <a:r>
              <a:rPr lang="en-US" sz="700" b="1" dirty="0"/>
              <a:t>6. Funding.  </a:t>
            </a:r>
            <a:r>
              <a:rPr lang="en-US" sz="700" dirty="0"/>
              <a:t>As detailed in </a:t>
            </a:r>
            <a:r>
              <a:rPr lang="en-US" sz="700" dirty="0">
                <a:hlinkClick r:id="rId24"/>
              </a:rPr>
              <a:t>Funding Options, Students, and Achievement</a:t>
            </a:r>
            <a:r>
              <a:rPr lang="en-US" sz="700" dirty="0"/>
              <a:t>, next-gen systems will provide weighted, flexible, portable funding.</a:t>
            </a:r>
            <a:br>
              <a:rPr lang="en-US" sz="700" dirty="0"/>
            </a:br>
            <a:r>
              <a:rPr lang="en-US" sz="700" b="1" dirty="0"/>
              <a:t>7. Talent.  </a:t>
            </a:r>
            <a:r>
              <a:rPr lang="en-US" sz="700" dirty="0"/>
              <a:t>Next-gen systems will support </a:t>
            </a:r>
            <a:r>
              <a:rPr lang="en-US" sz="700" dirty="0">
                <a:hlinkClick r:id="rId25"/>
              </a:rPr>
              <a:t>multiple preparation pathways</a:t>
            </a:r>
            <a:r>
              <a:rPr lang="en-US" sz="700" dirty="0"/>
              <a:t> and certify based on performance.  High potential</a:t>
            </a:r>
            <a:r>
              <a:rPr lang="en-US" sz="700" dirty="0">
                <a:hlinkClick r:id="rId26"/>
              </a:rPr>
              <a:t> leadership candidates</a:t>
            </a:r>
            <a:r>
              <a:rPr lang="en-US" sz="700" dirty="0"/>
              <a:t> should have access to a variety of developmental experiences and learning opportunities. Next gen schools will recruit, develop, and leverage the talent of great teachers. They will use differentiated roles from assistant to master teacher and will make use of some part time specialists at a distance.  See </a:t>
            </a:r>
            <a:r>
              <a:rPr lang="en-US" sz="700" dirty="0">
                <a:hlinkClick r:id="rId27"/>
              </a:rPr>
              <a:t>OpportunityCulture.org</a:t>
            </a:r>
            <a:r>
              <a:rPr lang="en-US" sz="700" dirty="0"/>
              <a:t> for 10 specific models of extended reach.</a:t>
            </a:r>
            <a:br>
              <a:rPr lang="en-US" sz="700" dirty="0"/>
            </a:br>
            <a:r>
              <a:rPr lang="en-US" sz="700" b="1" dirty="0"/>
              <a:t>8. Connections. </a:t>
            </a:r>
            <a:r>
              <a:rPr lang="en-US" sz="700" dirty="0"/>
              <a:t>Next-gen systems help secondary students experience success in college, careers, and community service.  Post secondary connections will include free competency-based higher education options and access to job training programs as part of or after secondary education.</a:t>
            </a:r>
            <a:br>
              <a:rPr lang="en-US" sz="700" dirty="0"/>
            </a:br>
            <a:r>
              <a:rPr lang="en-US" sz="700" b="1" dirty="0"/>
              <a:t>9. Support.  </a:t>
            </a:r>
            <a:r>
              <a:rPr lang="en-US" sz="700" dirty="0"/>
              <a:t>Next-gen systems will connect students to a web of support services</a:t>
            </a:r>
            <a:r>
              <a:rPr lang="en-US" sz="700" b="1" dirty="0"/>
              <a:t> </a:t>
            </a:r>
            <a:r>
              <a:rPr lang="en-US" sz="700" dirty="0"/>
              <a:t>for youth and families by partnering with groups like </a:t>
            </a:r>
            <a:r>
              <a:rPr lang="en-US" sz="700" dirty="0">
                <a:hlinkClick r:id="rId28"/>
              </a:rPr>
              <a:t>Community In Schools.</a:t>
            </a:r>
            <a:br>
              <a:rPr lang="en-US" sz="700" dirty="0"/>
            </a:br>
            <a:r>
              <a:rPr lang="en-US" sz="700" b="1" dirty="0"/>
              <a:t>10. Accountability.</a:t>
            </a:r>
            <a:r>
              <a:rPr lang="en-US" sz="700" dirty="0"/>
              <a:t> Next-gen systems will </a:t>
            </a:r>
            <a:r>
              <a:rPr lang="en-US" sz="700" dirty="0">
                <a:hlinkClick r:id="rId29"/>
              </a:rPr>
              <a:t>actively intervene</a:t>
            </a:r>
            <a:r>
              <a:rPr lang="en-US" sz="700" dirty="0"/>
              <a:t> in chronic failure. Like the Louisiana RSD and the Michigan EAA, the Tennessee Achievement School </a:t>
            </a:r>
            <a:r>
              <a:rPr lang="en-US" sz="700" dirty="0" err="1"/>
              <a:t>Districtis</a:t>
            </a:r>
            <a:r>
              <a:rPr lang="en-US" sz="700" dirty="0"/>
              <a:t> the state turnaround district and it’s posting promising results.</a:t>
            </a:r>
            <a:br>
              <a:rPr lang="en-US" sz="700" dirty="0"/>
            </a:br>
            <a:br>
              <a:rPr lang="en-US" sz="700" dirty="0"/>
            </a:br>
            <a:br>
              <a:rPr lang="en-US" sz="700" dirty="0"/>
            </a:br>
            <a:br>
              <a:rPr lang="en-US" sz="700" dirty="0"/>
            </a:br>
            <a:br>
              <a:rPr lang="en-US" sz="700" dirty="0"/>
            </a:br>
            <a:r>
              <a:rPr lang="en-US" sz="700" dirty="0"/>
              <a:t>The 10 Elements of High Quality Digital Learning from </a:t>
            </a:r>
            <a:r>
              <a:rPr lang="en-US" sz="700" dirty="0">
                <a:hlinkClick r:id="rId30"/>
              </a:rPr>
              <a:t>Digital Learning Now! </a:t>
            </a:r>
            <a:r>
              <a:rPr lang="en-US" sz="700" dirty="0"/>
              <a:t>provide additional policy guidance for next-gen systems.</a:t>
            </a:r>
            <a:br>
              <a:rPr lang="en-US" sz="700" dirty="0"/>
            </a:br>
            <a:r>
              <a:rPr lang="en-US" sz="700" dirty="0"/>
              <a:t> </a:t>
            </a:r>
            <a:br>
              <a:rPr lang="en-US" sz="700" dirty="0"/>
            </a:br>
            <a:endParaRPr lang="en-US" sz="700" dirty="0"/>
          </a:p>
        </p:txBody>
      </p:sp>
    </p:spTree>
    <p:extLst>
      <p:ext uri="{BB962C8B-B14F-4D97-AF65-F5344CB8AC3E}">
        <p14:creationId xmlns:p14="http://schemas.microsoft.com/office/powerpoint/2010/main" val="4057071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4F27A-36C4-42D8-8C5E-B51FE75FC34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843F3E4-8A6F-4559-846A-C3B37328CCCF}"/>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EA08AA4D-E2FE-439B-A2F6-E66164F2AABC}"/>
              </a:ext>
            </a:extLst>
          </p:cNvPr>
          <p:cNvSpPr>
            <a:spLocks noGrp="1"/>
          </p:cNvSpPr>
          <p:nvPr>
            <p:ph type="sldNum" sz="quarter" idx="12"/>
          </p:nvPr>
        </p:nvSpPr>
        <p:spPr/>
        <p:txBody>
          <a:bodyPr/>
          <a:lstStyle/>
          <a:p>
            <a:fld id="{7AAC19ED-7CFA-4AF2-BE7E-6017F4B12C94}" type="slidenum">
              <a:rPr lang="en-US" smtClean="0"/>
              <a:t>29</a:t>
            </a:fld>
            <a:endParaRPr lang="en-US"/>
          </a:p>
        </p:txBody>
      </p:sp>
      <p:pic>
        <p:nvPicPr>
          <p:cNvPr id="6" name="Picture 5">
            <a:extLst>
              <a:ext uri="{FF2B5EF4-FFF2-40B4-BE49-F238E27FC236}">
                <a16:creationId xmlns:a16="http://schemas.microsoft.com/office/drawing/2014/main" id="{B014C944-B0F6-4618-B7C6-625F1347CAAC}"/>
              </a:ext>
            </a:extLst>
          </p:cNvPr>
          <p:cNvPicPr>
            <a:picLocks noChangeAspect="1"/>
          </p:cNvPicPr>
          <p:nvPr/>
        </p:nvPicPr>
        <p:blipFill>
          <a:blip r:embed="rId2"/>
          <a:stretch>
            <a:fillRect/>
          </a:stretch>
        </p:blipFill>
        <p:spPr>
          <a:xfrm>
            <a:off x="488095" y="0"/>
            <a:ext cx="11215810" cy="6858000"/>
          </a:xfrm>
          <a:prstGeom prst="rect">
            <a:avLst/>
          </a:prstGeom>
        </p:spPr>
      </p:pic>
    </p:spTree>
    <p:extLst>
      <p:ext uri="{BB962C8B-B14F-4D97-AF65-F5344CB8AC3E}">
        <p14:creationId xmlns:p14="http://schemas.microsoft.com/office/powerpoint/2010/main" val="1733201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1445F58-7953-47AD-917A-485216F77D95}"/>
              </a:ext>
            </a:extLst>
          </p:cNvPr>
          <p:cNvSpPr>
            <a:spLocks noGrp="1"/>
          </p:cNvSpPr>
          <p:nvPr>
            <p:ph sz="quarter" idx="13"/>
          </p:nvPr>
        </p:nvSpPr>
        <p:spPr>
          <a:xfrm>
            <a:off x="1085494" y="762145"/>
            <a:ext cx="5746376" cy="5223072"/>
          </a:xfrm>
        </p:spPr>
        <p:txBody>
          <a:bodyPr>
            <a:normAutofit/>
          </a:bodyPr>
          <a:lstStyle/>
          <a:p>
            <a:pPr marL="0" lvl="0" indent="0">
              <a:lnSpc>
                <a:spcPct val="100000"/>
              </a:lnSpc>
              <a:spcAft>
                <a:spcPts val="2400"/>
              </a:spcAft>
              <a:buNone/>
            </a:pPr>
            <a:r>
              <a:rPr lang="en-US" sz="3000" dirty="0">
                <a:solidFill>
                  <a:prstClr val="black">
                    <a:lumMod val="85000"/>
                    <a:lumOff val="15000"/>
                  </a:prstClr>
                </a:solidFill>
                <a:cs typeface="Segoe UI" panose="020B0502040204020203" pitchFamily="34" charset="0"/>
              </a:rPr>
              <a:t>if pupils don't learn the way we teach ...perhaps we should teach the way they learn.     /</a:t>
            </a:r>
            <a:r>
              <a:rPr lang="en-US" sz="3000" dirty="0" err="1">
                <a:solidFill>
                  <a:prstClr val="black">
                    <a:lumMod val="85000"/>
                    <a:lumOff val="15000"/>
                  </a:prstClr>
                </a:solidFill>
                <a:cs typeface="Segoe UI" panose="020B0502040204020203" pitchFamily="34" charset="0"/>
              </a:rPr>
              <a:t>Eppig</a:t>
            </a:r>
            <a:endParaRPr lang="en-US" sz="3000" dirty="0">
              <a:solidFill>
                <a:prstClr val="black">
                  <a:lumMod val="85000"/>
                  <a:lumOff val="15000"/>
                </a:prstClr>
              </a:solidFill>
              <a:cs typeface="Segoe UI" panose="020B0502040204020203" pitchFamily="34" charset="0"/>
            </a:endParaRPr>
          </a:p>
          <a:p>
            <a:pPr marL="0" lvl="0" indent="0">
              <a:lnSpc>
                <a:spcPct val="100000"/>
              </a:lnSpc>
              <a:spcAft>
                <a:spcPts val="2400"/>
              </a:spcAft>
              <a:buNone/>
            </a:pPr>
            <a:r>
              <a:rPr lang="en-US" sz="3000" dirty="0">
                <a:solidFill>
                  <a:prstClr val="black">
                    <a:lumMod val="85000"/>
                    <a:lumOff val="15000"/>
                  </a:prstClr>
                </a:solidFill>
                <a:cs typeface="Segoe UI" panose="020B0502040204020203" pitchFamily="34" charset="0"/>
              </a:rPr>
              <a:t>Introduction &amp; preface</a:t>
            </a:r>
          </a:p>
          <a:p>
            <a:pPr marL="0" lvl="0" indent="0">
              <a:lnSpc>
                <a:spcPct val="100000"/>
              </a:lnSpc>
              <a:spcAft>
                <a:spcPts val="2400"/>
              </a:spcAft>
              <a:buNone/>
            </a:pPr>
            <a:endParaRPr lang="en-US" sz="3000" dirty="0">
              <a:solidFill>
                <a:prstClr val="black">
                  <a:lumMod val="85000"/>
                  <a:lumOff val="15000"/>
                </a:prstClr>
              </a:solidFill>
              <a:cs typeface="Segoe UI" panose="020B0502040204020203" pitchFamily="34" charset="0"/>
            </a:endParaRPr>
          </a:p>
          <a:p>
            <a:pPr marL="0" lvl="0" indent="0">
              <a:lnSpc>
                <a:spcPct val="100000"/>
              </a:lnSpc>
              <a:spcAft>
                <a:spcPts val="2400"/>
              </a:spcAft>
              <a:buNone/>
            </a:pPr>
            <a:r>
              <a:rPr lang="en-US" sz="3000" dirty="0">
                <a:solidFill>
                  <a:prstClr val="black">
                    <a:lumMod val="85000"/>
                    <a:lumOff val="15000"/>
                  </a:prstClr>
                </a:solidFill>
                <a:cs typeface="Segoe UI" panose="020B0502040204020203" pitchFamily="34" charset="0"/>
              </a:rPr>
              <a:t>What or How  ??? </a:t>
            </a:r>
            <a:r>
              <a:rPr lang="en-US" sz="3000" dirty="0">
                <a:solidFill>
                  <a:prstClr val="black">
                    <a:lumMod val="85000"/>
                    <a:lumOff val="15000"/>
                  </a:prstClr>
                </a:solidFill>
                <a:cs typeface="Segoe UI" panose="020B0502040204020203" pitchFamily="34" charset="0"/>
                <a:sym typeface="Wingdings" panose="05000000000000000000" pitchFamily="2" charset="2"/>
              </a:rPr>
              <a:t></a:t>
            </a:r>
            <a:r>
              <a:rPr lang="en-US" sz="3000" dirty="0">
                <a:solidFill>
                  <a:prstClr val="black">
                    <a:lumMod val="85000"/>
                    <a:lumOff val="15000"/>
                  </a:prstClr>
                </a:solidFill>
                <a:cs typeface="Segoe UI" panose="020B0502040204020203" pitchFamily="34" charset="0"/>
              </a:rPr>
              <a:t> </a:t>
            </a:r>
          </a:p>
        </p:txBody>
      </p:sp>
      <p:sp>
        <p:nvSpPr>
          <p:cNvPr id="5" name="Title 4">
            <a:extLst>
              <a:ext uri="{FF2B5EF4-FFF2-40B4-BE49-F238E27FC236}">
                <a16:creationId xmlns:a16="http://schemas.microsoft.com/office/drawing/2014/main" id="{8C3C117A-FBCE-4093-AA60-E0B1FCBAFCF6}"/>
              </a:ext>
            </a:extLst>
          </p:cNvPr>
          <p:cNvSpPr>
            <a:spLocks noGrp="1"/>
          </p:cNvSpPr>
          <p:nvPr>
            <p:ph type="title"/>
          </p:nvPr>
        </p:nvSpPr>
        <p:spPr bwMode="ltGray">
          <a:xfrm>
            <a:off x="7166857" y="790261"/>
            <a:ext cx="4822619" cy="3075614"/>
          </a:xfrm>
        </p:spPr>
        <p:txBody>
          <a:bodyPr>
            <a:normAutofit fontScale="90000"/>
          </a:bodyPr>
          <a:lstStyle/>
          <a:p>
            <a:r>
              <a:rPr lang="en-US" dirty="0"/>
              <a:t>creating a learning culture in which effective feedback can exist</a:t>
            </a:r>
          </a:p>
        </p:txBody>
      </p:sp>
      <p:sp>
        <p:nvSpPr>
          <p:cNvPr id="7" name="Rectangle: Rounded Corners 6" descr="decorative element">
            <a:extLst>
              <a:ext uri="{FF2B5EF4-FFF2-40B4-BE49-F238E27FC236}">
                <a16:creationId xmlns:a16="http://schemas.microsoft.com/office/drawing/2014/main" id="{67E2D39B-E5BA-4353-811F-D83F9A05DF06}"/>
              </a:ext>
              <a:ext uri="{C183D7F6-B498-43B3-948B-1728B52AA6E4}">
                <adec:decorative xmlns:adec="http://schemas.microsoft.com/office/drawing/2017/decorative" val="1"/>
              </a:ext>
            </a:extLst>
          </p:cNvPr>
          <p:cNvSpPr/>
          <p:nvPr/>
        </p:nvSpPr>
        <p:spPr>
          <a:xfrm>
            <a:off x="8152326" y="4653254"/>
            <a:ext cx="3250918" cy="1924468"/>
          </a:xfrm>
          <a:prstGeom prst="roundRect">
            <a:avLst>
              <a:gd name="adj" fmla="val 50000"/>
            </a:avLst>
          </a:prstGeom>
          <a:ln w="571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descr="decorative element">
            <a:extLst>
              <a:ext uri="{FF2B5EF4-FFF2-40B4-BE49-F238E27FC236}">
                <a16:creationId xmlns:a16="http://schemas.microsoft.com/office/drawing/2014/main" id="{C9975B72-4581-4DBC-941E-6521DE4DBE6A}"/>
              </a:ext>
              <a:ext uri="{C183D7F6-B498-43B3-948B-1728B52AA6E4}">
                <adec:decorative xmlns:adec="http://schemas.microsoft.com/office/drawing/2017/decorative" val="1"/>
              </a:ext>
            </a:extLst>
          </p:cNvPr>
          <p:cNvSpPr/>
          <p:nvPr/>
        </p:nvSpPr>
        <p:spPr>
          <a:xfrm>
            <a:off x="495643" y="766398"/>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cs typeface="Segoe UI Semibold" panose="020B0702040204020203" pitchFamily="34" charset="0"/>
            </a:endParaRPr>
          </a:p>
        </p:txBody>
      </p:sp>
      <p:sp>
        <p:nvSpPr>
          <p:cNvPr id="11" name="TextBox 10">
            <a:extLst>
              <a:ext uri="{FF2B5EF4-FFF2-40B4-BE49-F238E27FC236}">
                <a16:creationId xmlns:a16="http://schemas.microsoft.com/office/drawing/2014/main" id="{38514EB5-3483-49AA-8069-F74D82B84A67}"/>
              </a:ext>
            </a:extLst>
          </p:cNvPr>
          <p:cNvSpPr txBox="1"/>
          <p:nvPr/>
        </p:nvSpPr>
        <p:spPr>
          <a:xfrm>
            <a:off x="571652" y="780172"/>
            <a:ext cx="333375" cy="400110"/>
          </a:xfrm>
          <a:prstGeom prst="rect">
            <a:avLst/>
          </a:prstGeom>
          <a:noFill/>
        </p:spPr>
        <p:txBody>
          <a:bodyPr wrap="square" rtlCol="0">
            <a:spAutoFit/>
          </a:bodyPr>
          <a:lstStyle/>
          <a:p>
            <a:r>
              <a:rPr lang="en-ZA" sz="2000" dirty="0">
                <a:latin typeface="+mj-lt"/>
                <a:cs typeface="Segoe UI Semibold" panose="020B0702040204020203" pitchFamily="34" charset="0"/>
              </a:rPr>
              <a:t>1</a:t>
            </a:r>
            <a:endParaRPr lang="en-US" sz="2000" dirty="0">
              <a:latin typeface="+mj-lt"/>
              <a:cs typeface="Segoe UI Semibold" panose="020B0702040204020203" pitchFamily="34" charset="0"/>
            </a:endParaRPr>
          </a:p>
        </p:txBody>
      </p:sp>
      <p:sp>
        <p:nvSpPr>
          <p:cNvPr id="12" name="Oval 11" descr="decorative element">
            <a:extLst>
              <a:ext uri="{FF2B5EF4-FFF2-40B4-BE49-F238E27FC236}">
                <a16:creationId xmlns:a16="http://schemas.microsoft.com/office/drawing/2014/main" id="{41D35B0B-D4ED-464C-873F-642CBEC70581}"/>
              </a:ext>
              <a:ext uri="{C183D7F6-B498-43B3-948B-1728B52AA6E4}">
                <adec:decorative xmlns:adec="http://schemas.microsoft.com/office/drawing/2017/decorative" val="1"/>
              </a:ext>
            </a:extLst>
          </p:cNvPr>
          <p:cNvSpPr/>
          <p:nvPr/>
        </p:nvSpPr>
        <p:spPr>
          <a:xfrm>
            <a:off x="499501" y="3005591"/>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cs typeface="Segoe UI Semibold" panose="020B0702040204020203" pitchFamily="34" charset="0"/>
            </a:endParaRPr>
          </a:p>
        </p:txBody>
      </p:sp>
      <p:sp>
        <p:nvSpPr>
          <p:cNvPr id="13" name="TextBox 12">
            <a:extLst>
              <a:ext uri="{FF2B5EF4-FFF2-40B4-BE49-F238E27FC236}">
                <a16:creationId xmlns:a16="http://schemas.microsoft.com/office/drawing/2014/main" id="{1415C840-04E8-4B3B-A920-8B11BE41875C}"/>
              </a:ext>
            </a:extLst>
          </p:cNvPr>
          <p:cNvSpPr txBox="1"/>
          <p:nvPr/>
        </p:nvSpPr>
        <p:spPr>
          <a:xfrm>
            <a:off x="566718" y="3028890"/>
            <a:ext cx="333375" cy="400110"/>
          </a:xfrm>
          <a:prstGeom prst="rect">
            <a:avLst/>
          </a:prstGeom>
          <a:noFill/>
        </p:spPr>
        <p:txBody>
          <a:bodyPr wrap="square" rtlCol="0">
            <a:spAutoFit/>
          </a:bodyPr>
          <a:lstStyle/>
          <a:p>
            <a:r>
              <a:rPr lang="en-ZA" sz="2000" dirty="0">
                <a:latin typeface="+mj-lt"/>
                <a:cs typeface="Segoe UI Semibold" panose="020B0702040204020203" pitchFamily="34" charset="0"/>
              </a:rPr>
              <a:t>2</a:t>
            </a:r>
            <a:endParaRPr lang="en-US" sz="2000" dirty="0">
              <a:latin typeface="+mj-lt"/>
              <a:cs typeface="Segoe UI Semibold" panose="020B0702040204020203" pitchFamily="34" charset="0"/>
            </a:endParaRPr>
          </a:p>
        </p:txBody>
      </p:sp>
      <p:sp>
        <p:nvSpPr>
          <p:cNvPr id="14" name="Oval 13" descr="decorative element">
            <a:extLst>
              <a:ext uri="{FF2B5EF4-FFF2-40B4-BE49-F238E27FC236}">
                <a16:creationId xmlns:a16="http://schemas.microsoft.com/office/drawing/2014/main" id="{87375A3E-5AEC-448F-857F-931E05CDE69B}"/>
              </a:ext>
              <a:ext uri="{C183D7F6-B498-43B3-948B-1728B52AA6E4}">
                <adec:decorative xmlns:adec="http://schemas.microsoft.com/office/drawing/2017/decorative" val="1"/>
              </a:ext>
            </a:extLst>
          </p:cNvPr>
          <p:cNvSpPr/>
          <p:nvPr/>
        </p:nvSpPr>
        <p:spPr>
          <a:xfrm>
            <a:off x="494910" y="4421108"/>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cs typeface="Segoe UI Semibold" panose="020B0702040204020203" pitchFamily="34" charset="0"/>
            </a:endParaRPr>
          </a:p>
        </p:txBody>
      </p:sp>
      <p:sp>
        <p:nvSpPr>
          <p:cNvPr id="15" name="TextBox 14">
            <a:extLst>
              <a:ext uri="{FF2B5EF4-FFF2-40B4-BE49-F238E27FC236}">
                <a16:creationId xmlns:a16="http://schemas.microsoft.com/office/drawing/2014/main" id="{3C96C1C0-BDE5-4837-A952-08C154405894}"/>
              </a:ext>
            </a:extLst>
          </p:cNvPr>
          <p:cNvSpPr txBox="1"/>
          <p:nvPr/>
        </p:nvSpPr>
        <p:spPr>
          <a:xfrm>
            <a:off x="571652" y="4453199"/>
            <a:ext cx="333375" cy="400110"/>
          </a:xfrm>
          <a:prstGeom prst="rect">
            <a:avLst/>
          </a:prstGeom>
          <a:noFill/>
        </p:spPr>
        <p:txBody>
          <a:bodyPr wrap="square" rtlCol="0">
            <a:spAutoFit/>
          </a:bodyPr>
          <a:lstStyle/>
          <a:p>
            <a:r>
              <a:rPr lang="en-ZA" sz="2000" dirty="0">
                <a:latin typeface="+mj-lt"/>
                <a:cs typeface="Segoe UI Semibold" panose="020B0702040204020203" pitchFamily="34" charset="0"/>
              </a:rPr>
              <a:t>3</a:t>
            </a:r>
            <a:endParaRPr lang="en-US" sz="2000" dirty="0">
              <a:latin typeface="+mj-lt"/>
              <a:cs typeface="Segoe UI Semibold" panose="020B0702040204020203" pitchFamily="34" charset="0"/>
            </a:endParaRPr>
          </a:p>
        </p:txBody>
      </p:sp>
      <p:pic>
        <p:nvPicPr>
          <p:cNvPr id="24" name="Graphic 23" descr="Fire">
            <a:extLst>
              <a:ext uri="{FF2B5EF4-FFF2-40B4-BE49-F238E27FC236}">
                <a16:creationId xmlns:a16="http://schemas.microsoft.com/office/drawing/2014/main" id="{B4DE1D45-AF40-46FB-9CC0-37DB471BE0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8712" y="4993423"/>
            <a:ext cx="1129455" cy="1129455"/>
          </a:xfrm>
          <a:prstGeom prst="rect">
            <a:avLst/>
          </a:prstGeom>
        </p:spPr>
      </p:pic>
      <p:pic>
        <p:nvPicPr>
          <p:cNvPr id="26" name="Graphic 25" descr="Alarm">
            <a:extLst>
              <a:ext uri="{FF2B5EF4-FFF2-40B4-BE49-F238E27FC236}">
                <a16:creationId xmlns:a16="http://schemas.microsoft.com/office/drawing/2014/main" id="{6C08F393-90B6-410D-A159-3FBC134504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4553" y="5023949"/>
            <a:ext cx="1098929" cy="1098929"/>
          </a:xfrm>
          <a:prstGeom prst="rect">
            <a:avLst/>
          </a:prstGeom>
        </p:spPr>
      </p:pic>
    </p:spTree>
    <p:extLst>
      <p:ext uri="{BB962C8B-B14F-4D97-AF65-F5344CB8AC3E}">
        <p14:creationId xmlns:p14="http://schemas.microsoft.com/office/powerpoint/2010/main" val="2621867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C09215-9F2D-4485-8E8D-65C299458BC6}"/>
              </a:ext>
            </a:extLst>
          </p:cNvPr>
          <p:cNvSpPr>
            <a:spLocks noGrp="1"/>
          </p:cNvSpPr>
          <p:nvPr>
            <p:ph type="sldNum" sz="quarter" idx="12"/>
          </p:nvPr>
        </p:nvSpPr>
        <p:spPr/>
        <p:txBody>
          <a:bodyPr/>
          <a:lstStyle/>
          <a:p>
            <a:fld id="{7AAC19ED-7CFA-4AF2-BE7E-6017F4B12C94}" type="slidenum">
              <a:rPr lang="en-US" smtClean="0"/>
              <a:t>30</a:t>
            </a:fld>
            <a:endParaRPr lang="en-US"/>
          </a:p>
        </p:txBody>
      </p:sp>
      <p:pic>
        <p:nvPicPr>
          <p:cNvPr id="6" name="Picture 5">
            <a:extLst>
              <a:ext uri="{FF2B5EF4-FFF2-40B4-BE49-F238E27FC236}">
                <a16:creationId xmlns:a16="http://schemas.microsoft.com/office/drawing/2014/main" id="{1137F098-A2FD-4240-A6CA-B8197047476B}"/>
              </a:ext>
            </a:extLst>
          </p:cNvPr>
          <p:cNvPicPr>
            <a:picLocks noChangeAspect="1"/>
          </p:cNvPicPr>
          <p:nvPr/>
        </p:nvPicPr>
        <p:blipFill>
          <a:blip r:embed="rId2"/>
          <a:stretch>
            <a:fillRect/>
          </a:stretch>
        </p:blipFill>
        <p:spPr>
          <a:xfrm>
            <a:off x="714375" y="0"/>
            <a:ext cx="10763250" cy="6648450"/>
          </a:xfrm>
          <a:prstGeom prst="rect">
            <a:avLst/>
          </a:prstGeom>
        </p:spPr>
      </p:pic>
    </p:spTree>
    <p:extLst>
      <p:ext uri="{BB962C8B-B14F-4D97-AF65-F5344CB8AC3E}">
        <p14:creationId xmlns:p14="http://schemas.microsoft.com/office/powerpoint/2010/main" val="2479372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0D790-7853-4B0A-9374-B20A4AB7B3CD}"/>
              </a:ext>
            </a:extLst>
          </p:cNvPr>
          <p:cNvSpPr>
            <a:spLocks noGrp="1"/>
          </p:cNvSpPr>
          <p:nvPr>
            <p:ph type="title"/>
          </p:nvPr>
        </p:nvSpPr>
        <p:spPr>
          <a:xfrm>
            <a:off x="386724" y="427424"/>
            <a:ext cx="5105400" cy="684633"/>
          </a:xfrm>
        </p:spPr>
        <p:txBody>
          <a:bodyPr>
            <a:normAutofit fontScale="90000"/>
          </a:bodyPr>
          <a:lstStyle/>
          <a:p>
            <a:r>
              <a:rPr lang="en-US" dirty="0"/>
              <a:t>Teacher Inquire</a:t>
            </a:r>
          </a:p>
        </p:txBody>
      </p:sp>
      <p:pic>
        <p:nvPicPr>
          <p:cNvPr id="6" name="Content Placeholder 5">
            <a:extLst>
              <a:ext uri="{FF2B5EF4-FFF2-40B4-BE49-F238E27FC236}">
                <a16:creationId xmlns:a16="http://schemas.microsoft.com/office/drawing/2014/main" id="{DF6E7CDD-17B9-422F-83B1-44C80D055364}"/>
              </a:ext>
            </a:extLst>
          </p:cNvPr>
          <p:cNvPicPr>
            <a:picLocks noGrp="1" noChangeAspect="1"/>
          </p:cNvPicPr>
          <p:nvPr>
            <p:ph idx="1"/>
          </p:nvPr>
        </p:nvPicPr>
        <p:blipFill>
          <a:blip r:embed="rId2"/>
          <a:stretch>
            <a:fillRect/>
          </a:stretch>
        </p:blipFill>
        <p:spPr>
          <a:xfrm>
            <a:off x="6390627" y="205965"/>
            <a:ext cx="5393384" cy="6446070"/>
          </a:xfrm>
        </p:spPr>
      </p:pic>
      <p:sp>
        <p:nvSpPr>
          <p:cNvPr id="4" name="Slide Number Placeholder 3">
            <a:extLst>
              <a:ext uri="{FF2B5EF4-FFF2-40B4-BE49-F238E27FC236}">
                <a16:creationId xmlns:a16="http://schemas.microsoft.com/office/drawing/2014/main" id="{BCAD26A4-D065-42BE-8F73-4254DB27E738}"/>
              </a:ext>
            </a:extLst>
          </p:cNvPr>
          <p:cNvSpPr>
            <a:spLocks noGrp="1"/>
          </p:cNvSpPr>
          <p:nvPr>
            <p:ph type="sldNum" sz="quarter" idx="12"/>
          </p:nvPr>
        </p:nvSpPr>
        <p:spPr/>
        <p:txBody>
          <a:bodyPr/>
          <a:lstStyle/>
          <a:p>
            <a:fld id="{7AAC19ED-7CFA-4AF2-BE7E-6017F4B12C94}" type="slidenum">
              <a:rPr lang="en-US" smtClean="0"/>
              <a:t>31</a:t>
            </a:fld>
            <a:endParaRPr lang="en-US"/>
          </a:p>
        </p:txBody>
      </p:sp>
    </p:spTree>
    <p:extLst>
      <p:ext uri="{BB962C8B-B14F-4D97-AF65-F5344CB8AC3E}">
        <p14:creationId xmlns:p14="http://schemas.microsoft.com/office/powerpoint/2010/main" val="1332912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4FD91-27A9-45A9-AA6C-0B56AD5803DE}"/>
              </a:ext>
            </a:extLst>
          </p:cNvPr>
          <p:cNvSpPr>
            <a:spLocks noGrp="1"/>
          </p:cNvSpPr>
          <p:nvPr>
            <p:ph type="ctrTitle"/>
          </p:nvPr>
        </p:nvSpPr>
        <p:spPr/>
        <p:txBody>
          <a:bodyPr/>
          <a:lstStyle/>
          <a:p>
            <a:r>
              <a:rPr lang="en-US" dirty="0"/>
              <a:t>.</a:t>
            </a:r>
          </a:p>
        </p:txBody>
      </p:sp>
      <p:sp>
        <p:nvSpPr>
          <p:cNvPr id="3" name="Subtitle 2">
            <a:extLst>
              <a:ext uri="{FF2B5EF4-FFF2-40B4-BE49-F238E27FC236}">
                <a16:creationId xmlns:a16="http://schemas.microsoft.com/office/drawing/2014/main" id="{69B29C36-C657-4E91-B7CC-E387F99C1305}"/>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F8FDD5D-8EE1-43A9-8151-1175A277FAFC}"/>
              </a:ext>
            </a:extLst>
          </p:cNvPr>
          <p:cNvSpPr>
            <a:spLocks noGrp="1"/>
          </p:cNvSpPr>
          <p:nvPr>
            <p:ph type="sldNum" sz="quarter" idx="12"/>
          </p:nvPr>
        </p:nvSpPr>
        <p:spPr/>
        <p:txBody>
          <a:bodyPr/>
          <a:lstStyle/>
          <a:p>
            <a:fld id="{7AAC19ED-7CFA-4AF2-BE7E-6017F4B12C94}" type="slidenum">
              <a:rPr lang="en-US" smtClean="0"/>
              <a:t>32</a:t>
            </a:fld>
            <a:endParaRPr lang="en-US"/>
          </a:p>
        </p:txBody>
      </p:sp>
      <p:pic>
        <p:nvPicPr>
          <p:cNvPr id="6" name="Picture 5">
            <a:extLst>
              <a:ext uri="{FF2B5EF4-FFF2-40B4-BE49-F238E27FC236}">
                <a16:creationId xmlns:a16="http://schemas.microsoft.com/office/drawing/2014/main" id="{7EA7C97A-D103-44A8-8947-D5015D369B8E}"/>
              </a:ext>
            </a:extLst>
          </p:cNvPr>
          <p:cNvPicPr>
            <a:picLocks noChangeAspect="1"/>
          </p:cNvPicPr>
          <p:nvPr/>
        </p:nvPicPr>
        <p:blipFill>
          <a:blip r:embed="rId2"/>
          <a:stretch>
            <a:fillRect/>
          </a:stretch>
        </p:blipFill>
        <p:spPr>
          <a:xfrm>
            <a:off x="2370438" y="0"/>
            <a:ext cx="7451124" cy="6858000"/>
          </a:xfrm>
          <a:prstGeom prst="rect">
            <a:avLst/>
          </a:prstGeom>
        </p:spPr>
      </p:pic>
    </p:spTree>
    <p:extLst>
      <p:ext uri="{BB962C8B-B14F-4D97-AF65-F5344CB8AC3E}">
        <p14:creationId xmlns:p14="http://schemas.microsoft.com/office/powerpoint/2010/main" val="2960474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711808E-40FA-48E7-B647-3871138A6550}"/>
              </a:ext>
            </a:extLst>
          </p:cNvPr>
          <p:cNvPicPr>
            <a:picLocks noGrp="1" noChangeAspect="1"/>
          </p:cNvPicPr>
          <p:nvPr>
            <p:ph idx="1"/>
          </p:nvPr>
        </p:nvPicPr>
        <p:blipFill>
          <a:blip r:embed="rId2"/>
          <a:stretch>
            <a:fillRect/>
          </a:stretch>
        </p:blipFill>
        <p:spPr>
          <a:xfrm>
            <a:off x="1510964" y="324148"/>
            <a:ext cx="9485290" cy="6209703"/>
          </a:xfrm>
        </p:spPr>
      </p:pic>
      <p:sp>
        <p:nvSpPr>
          <p:cNvPr id="4" name="Slide Number Placeholder 3">
            <a:extLst>
              <a:ext uri="{FF2B5EF4-FFF2-40B4-BE49-F238E27FC236}">
                <a16:creationId xmlns:a16="http://schemas.microsoft.com/office/drawing/2014/main" id="{8089EA89-681D-4E6D-91D1-266973CE5D8C}"/>
              </a:ext>
            </a:extLst>
          </p:cNvPr>
          <p:cNvSpPr>
            <a:spLocks noGrp="1"/>
          </p:cNvSpPr>
          <p:nvPr>
            <p:ph type="sldNum" sz="quarter" idx="12"/>
          </p:nvPr>
        </p:nvSpPr>
        <p:spPr/>
        <p:txBody>
          <a:bodyPr/>
          <a:lstStyle/>
          <a:p>
            <a:fld id="{7AAC19ED-7CFA-4AF2-BE7E-6017F4B12C94}" type="slidenum">
              <a:rPr lang="en-US" smtClean="0"/>
              <a:t>33</a:t>
            </a:fld>
            <a:endParaRPr lang="en-US"/>
          </a:p>
        </p:txBody>
      </p:sp>
    </p:spTree>
    <p:extLst>
      <p:ext uri="{BB962C8B-B14F-4D97-AF65-F5344CB8AC3E}">
        <p14:creationId xmlns:p14="http://schemas.microsoft.com/office/powerpoint/2010/main" val="2272918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76B631-A47C-495D-9267-7CE0FF6F5A68}"/>
              </a:ext>
            </a:extLst>
          </p:cNvPr>
          <p:cNvPicPr>
            <a:picLocks noGrp="1" noChangeAspect="1"/>
          </p:cNvPicPr>
          <p:nvPr>
            <p:ph sz="quarter" idx="13"/>
          </p:nvPr>
        </p:nvPicPr>
        <p:blipFill>
          <a:blip r:embed="rId2"/>
          <a:stretch>
            <a:fillRect/>
          </a:stretch>
        </p:blipFill>
        <p:spPr>
          <a:xfrm>
            <a:off x="298758" y="1307189"/>
            <a:ext cx="6377926" cy="3720456"/>
          </a:xfrm>
        </p:spPr>
      </p:pic>
      <p:sp>
        <p:nvSpPr>
          <p:cNvPr id="3" name="Title 2">
            <a:extLst>
              <a:ext uri="{FF2B5EF4-FFF2-40B4-BE49-F238E27FC236}">
                <a16:creationId xmlns:a16="http://schemas.microsoft.com/office/drawing/2014/main" id="{7B630C06-E0AC-4D03-A76A-E2E040D88CA6}"/>
              </a:ext>
            </a:extLst>
          </p:cNvPr>
          <p:cNvSpPr>
            <a:spLocks noGrp="1"/>
          </p:cNvSpPr>
          <p:nvPr>
            <p:ph type="title"/>
          </p:nvPr>
        </p:nvSpPr>
        <p:spPr>
          <a:xfrm>
            <a:off x="7252236" y="1307189"/>
            <a:ext cx="4641006" cy="3986252"/>
          </a:xfrm>
        </p:spPr>
        <p:txBody>
          <a:bodyPr>
            <a:normAutofit/>
          </a:bodyPr>
          <a:lstStyle/>
          <a:p>
            <a:r>
              <a:rPr lang="en-US" sz="8800" dirty="0"/>
              <a:t>Engage in Dialogue</a:t>
            </a:r>
          </a:p>
        </p:txBody>
      </p:sp>
    </p:spTree>
    <p:extLst>
      <p:ext uri="{BB962C8B-B14F-4D97-AF65-F5344CB8AC3E}">
        <p14:creationId xmlns:p14="http://schemas.microsoft.com/office/powerpoint/2010/main" val="299967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1C35B0-FA61-4E61-A5E7-67EF5EB6EB40}"/>
              </a:ext>
            </a:extLst>
          </p:cNvPr>
          <p:cNvSpPr>
            <a:spLocks noGrp="1"/>
          </p:cNvSpPr>
          <p:nvPr>
            <p:ph type="sldNum" sz="quarter" idx="12"/>
          </p:nvPr>
        </p:nvSpPr>
        <p:spPr/>
        <p:txBody>
          <a:bodyPr/>
          <a:lstStyle/>
          <a:p>
            <a:fld id="{7AAC19ED-7CFA-4AF2-BE7E-6017F4B12C94}" type="slidenum">
              <a:rPr lang="en-US" smtClean="0"/>
              <a:t>35</a:t>
            </a:fld>
            <a:endParaRPr lang="en-US"/>
          </a:p>
        </p:txBody>
      </p:sp>
      <p:pic>
        <p:nvPicPr>
          <p:cNvPr id="6" name="Picture 5">
            <a:extLst>
              <a:ext uri="{FF2B5EF4-FFF2-40B4-BE49-F238E27FC236}">
                <a16:creationId xmlns:a16="http://schemas.microsoft.com/office/drawing/2014/main" id="{E3F2E280-9EB2-4EC3-9121-94FEC5D6712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667" b="99667" l="1000" r="99000"/>
                    </a14:imgEffect>
                  </a14:imgLayer>
                </a14:imgProps>
              </a:ext>
            </a:extLst>
          </a:blip>
          <a:stretch>
            <a:fillRect/>
          </a:stretch>
        </p:blipFill>
        <p:spPr>
          <a:xfrm>
            <a:off x="2681525" y="14525"/>
            <a:ext cx="6828950" cy="6828950"/>
          </a:xfrm>
          <a:prstGeom prst="rect">
            <a:avLst/>
          </a:prstGeom>
        </p:spPr>
      </p:pic>
    </p:spTree>
    <p:extLst>
      <p:ext uri="{BB962C8B-B14F-4D97-AF65-F5344CB8AC3E}">
        <p14:creationId xmlns:p14="http://schemas.microsoft.com/office/powerpoint/2010/main" val="1192674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7A3090-AC4A-4B47-9344-7B8A52133A96}"/>
              </a:ext>
            </a:extLst>
          </p:cNvPr>
          <p:cNvSpPr>
            <a:spLocks noGrp="1"/>
          </p:cNvSpPr>
          <p:nvPr>
            <p:ph type="sldNum" sz="quarter" idx="12"/>
          </p:nvPr>
        </p:nvSpPr>
        <p:spPr/>
        <p:txBody>
          <a:bodyPr/>
          <a:lstStyle/>
          <a:p>
            <a:fld id="{7AAC19ED-7CFA-4AF2-BE7E-6017F4B12C94}" type="slidenum">
              <a:rPr lang="en-US" smtClean="0"/>
              <a:t>36</a:t>
            </a:fld>
            <a:endParaRPr lang="en-US"/>
          </a:p>
        </p:txBody>
      </p:sp>
      <p:pic>
        <p:nvPicPr>
          <p:cNvPr id="3" name="Content Placeholder 15">
            <a:extLst>
              <a:ext uri="{FF2B5EF4-FFF2-40B4-BE49-F238E27FC236}">
                <a16:creationId xmlns:a16="http://schemas.microsoft.com/office/drawing/2014/main" id="{267732C5-FE4B-45D3-B723-D8D4227E660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85" b="86895" l="500" r="100000"/>
                    </a14:imgEffect>
                  </a14:imgLayer>
                </a14:imgProps>
              </a:ext>
            </a:extLst>
          </a:blip>
          <a:stretch>
            <a:fillRect/>
          </a:stretch>
        </p:blipFill>
        <p:spPr>
          <a:xfrm>
            <a:off x="3831389" y="0"/>
            <a:ext cx="6613378" cy="7737654"/>
          </a:xfrm>
          <a:prstGeom prst="rect">
            <a:avLst/>
          </a:prstGeom>
        </p:spPr>
      </p:pic>
    </p:spTree>
    <p:extLst>
      <p:ext uri="{BB962C8B-B14F-4D97-AF65-F5344CB8AC3E}">
        <p14:creationId xmlns:p14="http://schemas.microsoft.com/office/powerpoint/2010/main" val="1260625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A53BD6-780E-4D8A-B598-40908A5BF541}"/>
              </a:ext>
            </a:extLst>
          </p:cNvPr>
          <p:cNvPicPr>
            <a:picLocks noGrp="1" noChangeAspect="1"/>
          </p:cNvPicPr>
          <p:nvPr>
            <p:ph idx="1"/>
          </p:nvPr>
        </p:nvPicPr>
        <p:blipFill>
          <a:blip r:embed="rId2"/>
          <a:stretch>
            <a:fillRect/>
          </a:stretch>
        </p:blipFill>
        <p:spPr>
          <a:xfrm>
            <a:off x="707570" y="2180964"/>
            <a:ext cx="3549897" cy="3739225"/>
          </a:xfrm>
        </p:spPr>
      </p:pic>
      <p:sp>
        <p:nvSpPr>
          <p:cNvPr id="3" name="Title 2">
            <a:extLst>
              <a:ext uri="{FF2B5EF4-FFF2-40B4-BE49-F238E27FC236}">
                <a16:creationId xmlns:a16="http://schemas.microsoft.com/office/drawing/2014/main" id="{C92CC840-A116-4025-A5E3-6218FF16190E}"/>
              </a:ext>
            </a:extLst>
          </p:cNvPr>
          <p:cNvSpPr>
            <a:spLocks noGrp="1"/>
          </p:cNvSpPr>
          <p:nvPr>
            <p:ph type="title"/>
          </p:nvPr>
        </p:nvSpPr>
        <p:spPr/>
        <p:txBody>
          <a:bodyPr/>
          <a:lstStyle/>
          <a:p>
            <a:pPr algn="l"/>
            <a:r>
              <a:rPr lang="en-US" dirty="0"/>
              <a:t>Asking Thoughtful</a:t>
            </a:r>
          </a:p>
        </p:txBody>
      </p:sp>
      <p:pic>
        <p:nvPicPr>
          <p:cNvPr id="7" name="Picture 6">
            <a:extLst>
              <a:ext uri="{FF2B5EF4-FFF2-40B4-BE49-F238E27FC236}">
                <a16:creationId xmlns:a16="http://schemas.microsoft.com/office/drawing/2014/main" id="{C254E940-0751-4401-9730-AC0CB3A7CCD9}"/>
              </a:ext>
            </a:extLst>
          </p:cNvPr>
          <p:cNvPicPr>
            <a:picLocks noChangeAspect="1"/>
          </p:cNvPicPr>
          <p:nvPr/>
        </p:nvPicPr>
        <p:blipFill>
          <a:blip r:embed="rId3"/>
          <a:stretch>
            <a:fillRect/>
          </a:stretch>
        </p:blipFill>
        <p:spPr>
          <a:xfrm>
            <a:off x="6096000" y="1456162"/>
            <a:ext cx="5952036" cy="4464027"/>
          </a:xfrm>
          <a:prstGeom prst="rect">
            <a:avLst/>
          </a:prstGeom>
        </p:spPr>
      </p:pic>
    </p:spTree>
    <p:extLst>
      <p:ext uri="{BB962C8B-B14F-4D97-AF65-F5344CB8AC3E}">
        <p14:creationId xmlns:p14="http://schemas.microsoft.com/office/powerpoint/2010/main" val="2033148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C977-0B53-4BD5-92C2-02E3FCE6AD7F}"/>
              </a:ext>
            </a:extLst>
          </p:cNvPr>
          <p:cNvSpPr>
            <a:spLocks noGrp="1"/>
          </p:cNvSpPr>
          <p:nvPr>
            <p:ph type="title"/>
          </p:nvPr>
        </p:nvSpPr>
        <p:spPr/>
        <p:txBody>
          <a:bodyPr/>
          <a:lstStyle/>
          <a:p>
            <a:r>
              <a:rPr lang="en-US" dirty="0"/>
              <a:t>Art of Asking Truth Questions</a:t>
            </a:r>
          </a:p>
        </p:txBody>
      </p:sp>
      <p:sp>
        <p:nvSpPr>
          <p:cNvPr id="4" name="Slide Number Placeholder 3">
            <a:extLst>
              <a:ext uri="{FF2B5EF4-FFF2-40B4-BE49-F238E27FC236}">
                <a16:creationId xmlns:a16="http://schemas.microsoft.com/office/drawing/2014/main" id="{C13CEEE3-1A7E-44FE-9DC7-5675E06CE90D}"/>
              </a:ext>
            </a:extLst>
          </p:cNvPr>
          <p:cNvSpPr>
            <a:spLocks noGrp="1"/>
          </p:cNvSpPr>
          <p:nvPr>
            <p:ph type="sldNum" sz="quarter" idx="12"/>
          </p:nvPr>
        </p:nvSpPr>
        <p:spPr/>
        <p:txBody>
          <a:bodyPr/>
          <a:lstStyle/>
          <a:p>
            <a:fld id="{7AAC19ED-7CFA-4AF2-BE7E-6017F4B12C94}" type="slidenum">
              <a:rPr lang="en-US" smtClean="0"/>
              <a:pPr/>
              <a:t>38</a:t>
            </a:fld>
            <a:endParaRPr lang="en-US"/>
          </a:p>
        </p:txBody>
      </p:sp>
      <p:pic>
        <p:nvPicPr>
          <p:cNvPr id="21" name="Content Placeholder 20">
            <a:extLst>
              <a:ext uri="{FF2B5EF4-FFF2-40B4-BE49-F238E27FC236}">
                <a16:creationId xmlns:a16="http://schemas.microsoft.com/office/drawing/2014/main" id="{37144BCB-79B1-475D-AE20-48C1D39890ED}"/>
              </a:ext>
            </a:extLst>
          </p:cNvPr>
          <p:cNvPicPr>
            <a:picLocks noGrp="1" noChangeAspect="1"/>
          </p:cNvPicPr>
          <p:nvPr>
            <p:ph sz="quarter" idx="14"/>
          </p:nvPr>
        </p:nvPicPr>
        <p:blipFill>
          <a:blip r:embed="rId2"/>
          <a:stretch>
            <a:fillRect/>
          </a:stretch>
        </p:blipFill>
        <p:spPr>
          <a:xfrm>
            <a:off x="1806671" y="1786552"/>
            <a:ext cx="9977340" cy="4765770"/>
          </a:xfrm>
        </p:spPr>
      </p:pic>
    </p:spTree>
    <p:extLst>
      <p:ext uri="{BB962C8B-B14F-4D97-AF65-F5344CB8AC3E}">
        <p14:creationId xmlns:p14="http://schemas.microsoft.com/office/powerpoint/2010/main" val="12196306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82704D0-3C09-44CB-A7F3-4E7DD7AEE49C}"/>
              </a:ext>
            </a:extLst>
          </p:cNvPr>
          <p:cNvSpPr>
            <a:spLocks noGrp="1"/>
          </p:cNvSpPr>
          <p:nvPr>
            <p:ph type="subTitle" idx="1"/>
          </p:nvPr>
        </p:nvSpPr>
        <p:spPr>
          <a:xfrm>
            <a:off x="6436462" y="5361529"/>
            <a:ext cx="7034362" cy="706355"/>
          </a:xfrm>
        </p:spPr>
        <p:txBody>
          <a:bodyPr/>
          <a:lstStyle/>
          <a:p>
            <a:r>
              <a:rPr lang="en-US" dirty="0"/>
              <a:t>Art of Asking Truth Questions</a:t>
            </a:r>
          </a:p>
        </p:txBody>
      </p:sp>
      <p:sp>
        <p:nvSpPr>
          <p:cNvPr id="4" name="Slide Number Placeholder 3">
            <a:extLst>
              <a:ext uri="{FF2B5EF4-FFF2-40B4-BE49-F238E27FC236}">
                <a16:creationId xmlns:a16="http://schemas.microsoft.com/office/drawing/2014/main" id="{42A5EF0B-99C5-4B62-AFF6-875A559A4692}"/>
              </a:ext>
            </a:extLst>
          </p:cNvPr>
          <p:cNvSpPr>
            <a:spLocks noGrp="1"/>
          </p:cNvSpPr>
          <p:nvPr>
            <p:ph type="sldNum" sz="quarter" idx="12"/>
          </p:nvPr>
        </p:nvSpPr>
        <p:spPr/>
        <p:txBody>
          <a:bodyPr/>
          <a:lstStyle/>
          <a:p>
            <a:fld id="{7AAC19ED-7CFA-4AF2-BE7E-6017F4B12C94}" type="slidenum">
              <a:rPr lang="en-US" smtClean="0"/>
              <a:t>39</a:t>
            </a:fld>
            <a:endParaRPr lang="en-US"/>
          </a:p>
        </p:txBody>
      </p:sp>
      <p:pic>
        <p:nvPicPr>
          <p:cNvPr id="6" name="Picture 5">
            <a:extLst>
              <a:ext uri="{FF2B5EF4-FFF2-40B4-BE49-F238E27FC236}">
                <a16:creationId xmlns:a16="http://schemas.microsoft.com/office/drawing/2014/main" id="{9A217DF4-6C61-4C94-A41D-C1243F27B378}"/>
              </a:ext>
            </a:extLst>
          </p:cNvPr>
          <p:cNvPicPr>
            <a:picLocks noChangeAspect="1"/>
          </p:cNvPicPr>
          <p:nvPr/>
        </p:nvPicPr>
        <p:blipFill>
          <a:blip r:embed="rId2"/>
          <a:stretch>
            <a:fillRect/>
          </a:stretch>
        </p:blipFill>
        <p:spPr>
          <a:xfrm>
            <a:off x="996410" y="122349"/>
            <a:ext cx="5099590" cy="6613301"/>
          </a:xfrm>
          <a:prstGeom prst="rect">
            <a:avLst/>
          </a:prstGeom>
        </p:spPr>
      </p:pic>
    </p:spTree>
    <p:extLst>
      <p:ext uri="{BB962C8B-B14F-4D97-AF65-F5344CB8AC3E}">
        <p14:creationId xmlns:p14="http://schemas.microsoft.com/office/powerpoint/2010/main" val="1292260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A9E851-6A10-422A-AF83-34E7E454315B}"/>
              </a:ext>
            </a:extLst>
          </p:cNvPr>
          <p:cNvSpPr>
            <a:spLocks noGrp="1"/>
          </p:cNvSpPr>
          <p:nvPr>
            <p:ph sz="quarter" idx="13"/>
          </p:nvPr>
        </p:nvSpPr>
        <p:spPr/>
        <p:txBody>
          <a:bodyPr/>
          <a:lstStyle/>
          <a:p>
            <a:endParaRPr lang="en-US" dirty="0"/>
          </a:p>
          <a:p>
            <a:pPr marL="0" indent="0">
              <a:buNone/>
            </a:pPr>
            <a:r>
              <a:rPr lang="en-US" sz="3600" dirty="0">
                <a:ln w="0"/>
                <a:solidFill>
                  <a:schemeClr val="tx1"/>
                </a:solidFill>
                <a:effectLst>
                  <a:outerShdw blurRad="38100" dist="19050" dir="2700000" algn="tl" rotWithShape="0">
                    <a:schemeClr val="dk1">
                      <a:alpha val="40000"/>
                    </a:schemeClr>
                  </a:outerShdw>
                </a:effectLst>
              </a:rPr>
              <a:t>FA </a:t>
            </a:r>
          </a:p>
          <a:p>
            <a:pPr marL="0" indent="0">
              <a:buNone/>
            </a:pPr>
            <a:r>
              <a:rPr lang="en-US" sz="3600" dirty="0">
                <a:ln w="0"/>
                <a:solidFill>
                  <a:schemeClr val="tx1"/>
                </a:solidFill>
                <a:effectLst>
                  <a:outerShdw blurRad="38100" dist="19050" dir="2700000" algn="tl" rotWithShape="0">
                    <a:schemeClr val="dk1">
                      <a:alpha val="40000"/>
                    </a:schemeClr>
                  </a:outerShdw>
                </a:effectLst>
              </a:rPr>
              <a:t>Formative Assessment </a:t>
            </a:r>
          </a:p>
          <a:p>
            <a:pPr marL="0" indent="0">
              <a:buNone/>
            </a:pPr>
            <a:endParaRPr lang="en-US" sz="3600" dirty="0">
              <a:ln w="0"/>
              <a:solidFill>
                <a:schemeClr val="tx1"/>
              </a:solidFill>
              <a:effectLst>
                <a:outerShdw blurRad="38100" dist="19050" dir="2700000" algn="tl" rotWithShape="0">
                  <a:schemeClr val="dk1">
                    <a:alpha val="40000"/>
                  </a:schemeClr>
                </a:outerShdw>
              </a:effectLst>
            </a:endParaRPr>
          </a:p>
          <a:p>
            <a:pPr marL="0" indent="0">
              <a:buNone/>
            </a:pPr>
            <a:r>
              <a:rPr lang="en-US" sz="3600" dirty="0">
                <a:ln w="0"/>
                <a:solidFill>
                  <a:schemeClr val="tx1"/>
                </a:solidFill>
                <a:effectLst>
                  <a:outerShdw blurRad="38100" dist="19050" dir="2700000" algn="tl" rotWithShape="0">
                    <a:schemeClr val="dk1">
                      <a:alpha val="40000"/>
                    </a:schemeClr>
                  </a:outerShdw>
                </a:effectLst>
              </a:rPr>
              <a:t>EF</a:t>
            </a:r>
          </a:p>
          <a:p>
            <a:pPr marL="0" indent="0">
              <a:buNone/>
            </a:pPr>
            <a:r>
              <a:rPr lang="en-US" sz="3600" dirty="0">
                <a:ln w="0"/>
                <a:solidFill>
                  <a:schemeClr val="tx1"/>
                </a:solidFill>
                <a:effectLst>
                  <a:outerShdw blurRad="38100" dist="19050" dir="2700000" algn="tl" rotWithShape="0">
                    <a:schemeClr val="dk1">
                      <a:alpha val="40000"/>
                    </a:schemeClr>
                  </a:outerShdw>
                </a:effectLst>
              </a:rPr>
              <a:t>Effective Feedback </a:t>
            </a:r>
          </a:p>
          <a:p>
            <a:pPr marL="0" indent="0">
              <a:buNone/>
            </a:pPr>
            <a:endParaRPr lang="en-US" sz="3600" dirty="0"/>
          </a:p>
        </p:txBody>
      </p:sp>
      <p:sp>
        <p:nvSpPr>
          <p:cNvPr id="3" name="Title 2">
            <a:extLst>
              <a:ext uri="{FF2B5EF4-FFF2-40B4-BE49-F238E27FC236}">
                <a16:creationId xmlns:a16="http://schemas.microsoft.com/office/drawing/2014/main" id="{7767825E-1BB5-4A77-BB65-4B7A58B88684}"/>
              </a:ext>
            </a:extLst>
          </p:cNvPr>
          <p:cNvSpPr>
            <a:spLocks noGrp="1"/>
          </p:cNvSpPr>
          <p:nvPr>
            <p:ph type="title"/>
          </p:nvPr>
        </p:nvSpPr>
        <p:spPr>
          <a:xfrm>
            <a:off x="7044743" y="688779"/>
            <a:ext cx="4906851" cy="4295345"/>
          </a:xfrm>
        </p:spPr>
        <p:txBody>
          <a:bodyPr>
            <a:normAutofit/>
          </a:bodyPr>
          <a:lstStyle/>
          <a:p>
            <a:r>
              <a:rPr lang="en-US" dirty="0"/>
              <a:t>Scientific Theory about #Teaching and #Learning Based on :</a:t>
            </a:r>
          </a:p>
        </p:txBody>
      </p:sp>
      <p:sp>
        <p:nvSpPr>
          <p:cNvPr id="4" name="Arrow: Left 3">
            <a:extLst>
              <a:ext uri="{FF2B5EF4-FFF2-40B4-BE49-F238E27FC236}">
                <a16:creationId xmlns:a16="http://schemas.microsoft.com/office/drawing/2014/main" id="{DF81EB0B-9F36-4763-AE19-0C843F326141}"/>
              </a:ext>
            </a:extLst>
          </p:cNvPr>
          <p:cNvSpPr/>
          <p:nvPr/>
        </p:nvSpPr>
        <p:spPr>
          <a:xfrm>
            <a:off x="7722591" y="5151790"/>
            <a:ext cx="3232598" cy="1017431"/>
          </a:xfrm>
          <a:prstGeom prst="leftArrow">
            <a:avLst/>
          </a:prstGeom>
          <a:solidFill>
            <a:schemeClr val="bg1"/>
          </a:solidFill>
          <a:ln w="571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184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71F8-4880-40C0-A24A-E14565CB60DF}"/>
              </a:ext>
            </a:extLst>
          </p:cNvPr>
          <p:cNvSpPr>
            <a:spLocks noGrp="1"/>
          </p:cNvSpPr>
          <p:nvPr>
            <p:ph type="title"/>
          </p:nvPr>
        </p:nvSpPr>
        <p:spPr/>
        <p:txBody>
          <a:bodyPr/>
          <a:lstStyle/>
          <a:p>
            <a:r>
              <a:rPr lang="en-US" dirty="0"/>
              <a:t>Art of Asking Truth Questions</a:t>
            </a:r>
          </a:p>
        </p:txBody>
      </p:sp>
      <p:pic>
        <p:nvPicPr>
          <p:cNvPr id="8" name="Content Placeholder 7">
            <a:extLst>
              <a:ext uri="{FF2B5EF4-FFF2-40B4-BE49-F238E27FC236}">
                <a16:creationId xmlns:a16="http://schemas.microsoft.com/office/drawing/2014/main" id="{BC57EE7C-413A-4F61-AA26-2F59C9AF76DC}"/>
              </a:ext>
            </a:extLst>
          </p:cNvPr>
          <p:cNvPicPr>
            <a:picLocks noGrp="1" noChangeAspect="1"/>
          </p:cNvPicPr>
          <p:nvPr>
            <p:ph sz="quarter" idx="13"/>
          </p:nvPr>
        </p:nvPicPr>
        <p:blipFill>
          <a:blip r:embed="rId2"/>
          <a:stretch>
            <a:fillRect/>
          </a:stretch>
        </p:blipFill>
        <p:spPr>
          <a:xfrm>
            <a:off x="536618" y="1858907"/>
            <a:ext cx="10893380" cy="3460916"/>
          </a:xfrm>
        </p:spPr>
      </p:pic>
      <p:sp>
        <p:nvSpPr>
          <p:cNvPr id="4" name="Slide Number Placeholder 3">
            <a:extLst>
              <a:ext uri="{FF2B5EF4-FFF2-40B4-BE49-F238E27FC236}">
                <a16:creationId xmlns:a16="http://schemas.microsoft.com/office/drawing/2014/main" id="{5484393E-2191-4C17-9F81-B47A97A88467}"/>
              </a:ext>
            </a:extLst>
          </p:cNvPr>
          <p:cNvSpPr>
            <a:spLocks noGrp="1"/>
          </p:cNvSpPr>
          <p:nvPr>
            <p:ph type="sldNum" sz="quarter" idx="12"/>
          </p:nvPr>
        </p:nvSpPr>
        <p:spPr/>
        <p:txBody>
          <a:bodyPr/>
          <a:lstStyle/>
          <a:p>
            <a:fld id="{7AAC19ED-7CFA-4AF2-BE7E-6017F4B12C94}" type="slidenum">
              <a:rPr lang="en-US" smtClean="0"/>
              <a:pPr/>
              <a:t>40</a:t>
            </a:fld>
            <a:endParaRPr lang="en-US"/>
          </a:p>
        </p:txBody>
      </p:sp>
    </p:spTree>
    <p:extLst>
      <p:ext uri="{BB962C8B-B14F-4D97-AF65-F5344CB8AC3E}">
        <p14:creationId xmlns:p14="http://schemas.microsoft.com/office/powerpoint/2010/main" val="3858008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C2C26-F17E-4220-9FAD-2BA4E7847F11}"/>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5A548A2C-D1DC-4D45-AC0F-87834B0B802E}"/>
              </a:ext>
            </a:extLst>
          </p:cNvPr>
          <p:cNvPicPr>
            <a:picLocks noGrp="1" noChangeAspect="1"/>
          </p:cNvPicPr>
          <p:nvPr>
            <p:ph sz="quarter" idx="13"/>
          </p:nvPr>
        </p:nvPicPr>
        <p:blipFill>
          <a:blip r:embed="rId2"/>
          <a:stretch>
            <a:fillRect/>
          </a:stretch>
        </p:blipFill>
        <p:spPr>
          <a:xfrm>
            <a:off x="4676373" y="1667407"/>
            <a:ext cx="6753625" cy="5065220"/>
          </a:xfrm>
        </p:spPr>
      </p:pic>
      <p:sp>
        <p:nvSpPr>
          <p:cNvPr id="4" name="Slide Number Placeholder 3">
            <a:extLst>
              <a:ext uri="{FF2B5EF4-FFF2-40B4-BE49-F238E27FC236}">
                <a16:creationId xmlns:a16="http://schemas.microsoft.com/office/drawing/2014/main" id="{046B26FB-043D-440D-8740-58D6DEE9094A}"/>
              </a:ext>
            </a:extLst>
          </p:cNvPr>
          <p:cNvSpPr>
            <a:spLocks noGrp="1"/>
          </p:cNvSpPr>
          <p:nvPr>
            <p:ph type="sldNum" sz="quarter" idx="12"/>
          </p:nvPr>
        </p:nvSpPr>
        <p:spPr/>
        <p:txBody>
          <a:bodyPr/>
          <a:lstStyle/>
          <a:p>
            <a:fld id="{7AAC19ED-7CFA-4AF2-BE7E-6017F4B12C94}" type="slidenum">
              <a:rPr lang="en-US" smtClean="0"/>
              <a:pPr/>
              <a:t>41</a:t>
            </a:fld>
            <a:endParaRPr lang="en-US"/>
          </a:p>
        </p:txBody>
      </p:sp>
    </p:spTree>
    <p:extLst>
      <p:ext uri="{BB962C8B-B14F-4D97-AF65-F5344CB8AC3E}">
        <p14:creationId xmlns:p14="http://schemas.microsoft.com/office/powerpoint/2010/main" val="18989382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0BCD4-C51C-4D6C-A906-8A576AD9B6FB}"/>
              </a:ext>
            </a:extLst>
          </p:cNvPr>
          <p:cNvSpPr>
            <a:spLocks noGrp="1"/>
          </p:cNvSpPr>
          <p:nvPr>
            <p:ph type="title"/>
          </p:nvPr>
        </p:nvSpPr>
        <p:spPr>
          <a:xfrm>
            <a:off x="6375400" y="431747"/>
            <a:ext cx="5105400" cy="684633"/>
          </a:xfrm>
        </p:spPr>
        <p:txBody>
          <a:bodyPr>
            <a:normAutofit fontScale="90000"/>
          </a:bodyPr>
          <a:lstStyle/>
          <a:p>
            <a:r>
              <a:rPr lang="en-US" dirty="0"/>
              <a:t>Seek </a:t>
            </a:r>
            <a:r>
              <a:rPr lang="en-US" dirty="0" err="1"/>
              <a:t>Elabration</a:t>
            </a:r>
            <a:endParaRPr lang="en-US" dirty="0"/>
          </a:p>
        </p:txBody>
      </p:sp>
      <p:pic>
        <p:nvPicPr>
          <p:cNvPr id="6" name="Content Placeholder 5">
            <a:extLst>
              <a:ext uri="{FF2B5EF4-FFF2-40B4-BE49-F238E27FC236}">
                <a16:creationId xmlns:a16="http://schemas.microsoft.com/office/drawing/2014/main" id="{80AC0A7F-1C02-419F-B876-176F4B0364C6}"/>
              </a:ext>
            </a:extLst>
          </p:cNvPr>
          <p:cNvPicPr>
            <a:picLocks noGrp="1" noChangeAspect="1"/>
          </p:cNvPicPr>
          <p:nvPr>
            <p:ph idx="1"/>
          </p:nvPr>
        </p:nvPicPr>
        <p:blipFill>
          <a:blip r:embed="rId2"/>
          <a:stretch>
            <a:fillRect/>
          </a:stretch>
        </p:blipFill>
        <p:spPr>
          <a:xfrm>
            <a:off x="711200" y="138887"/>
            <a:ext cx="4413203" cy="6580225"/>
          </a:xfrm>
        </p:spPr>
      </p:pic>
      <p:sp>
        <p:nvSpPr>
          <p:cNvPr id="4" name="Slide Number Placeholder 3">
            <a:extLst>
              <a:ext uri="{FF2B5EF4-FFF2-40B4-BE49-F238E27FC236}">
                <a16:creationId xmlns:a16="http://schemas.microsoft.com/office/drawing/2014/main" id="{7D82AF65-1470-4EAD-AB87-E372E6202863}"/>
              </a:ext>
            </a:extLst>
          </p:cNvPr>
          <p:cNvSpPr>
            <a:spLocks noGrp="1"/>
          </p:cNvSpPr>
          <p:nvPr>
            <p:ph type="sldNum" sz="quarter" idx="12"/>
          </p:nvPr>
        </p:nvSpPr>
        <p:spPr/>
        <p:txBody>
          <a:bodyPr/>
          <a:lstStyle/>
          <a:p>
            <a:fld id="{7AAC19ED-7CFA-4AF2-BE7E-6017F4B12C94}" type="slidenum">
              <a:rPr lang="en-US" smtClean="0"/>
              <a:t>42</a:t>
            </a:fld>
            <a:endParaRPr lang="en-US"/>
          </a:p>
        </p:txBody>
      </p:sp>
      <p:pic>
        <p:nvPicPr>
          <p:cNvPr id="8" name="Picture 7">
            <a:extLst>
              <a:ext uri="{FF2B5EF4-FFF2-40B4-BE49-F238E27FC236}">
                <a16:creationId xmlns:a16="http://schemas.microsoft.com/office/drawing/2014/main" id="{20FAA9D8-2C6B-4C1A-9321-2973603DF287}"/>
              </a:ext>
            </a:extLst>
          </p:cNvPr>
          <p:cNvPicPr>
            <a:picLocks noChangeAspect="1"/>
          </p:cNvPicPr>
          <p:nvPr/>
        </p:nvPicPr>
        <p:blipFill>
          <a:blip r:embed="rId3"/>
          <a:stretch>
            <a:fillRect/>
          </a:stretch>
        </p:blipFill>
        <p:spPr>
          <a:xfrm>
            <a:off x="7324768" y="1791623"/>
            <a:ext cx="3206663" cy="4634630"/>
          </a:xfrm>
          <a:prstGeom prst="rect">
            <a:avLst/>
          </a:prstGeom>
        </p:spPr>
      </p:pic>
    </p:spTree>
    <p:extLst>
      <p:ext uri="{BB962C8B-B14F-4D97-AF65-F5344CB8AC3E}">
        <p14:creationId xmlns:p14="http://schemas.microsoft.com/office/powerpoint/2010/main" val="23955389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9C29A-F66D-4929-8160-5DC2E602FB9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BCAB4F0-404F-4D59-AEED-56A076BB1FE3}"/>
              </a:ext>
            </a:extLst>
          </p:cNvPr>
          <p:cNvSpPr>
            <a:spLocks noGrp="1"/>
          </p:cNvSpPr>
          <p:nvPr>
            <p:ph type="subTitle" idx="1"/>
          </p:nvPr>
        </p:nvSpPr>
        <p:spPr>
          <a:xfrm>
            <a:off x="4749649" y="5830798"/>
            <a:ext cx="7034362" cy="706355"/>
          </a:xfrm>
        </p:spPr>
        <p:txBody>
          <a:bodyPr/>
          <a:lstStyle/>
          <a:p>
            <a:r>
              <a:rPr lang="en-US" dirty="0"/>
              <a:t>True Q&amp;A</a:t>
            </a:r>
          </a:p>
        </p:txBody>
      </p:sp>
      <p:sp>
        <p:nvSpPr>
          <p:cNvPr id="4" name="Slide Number Placeholder 3">
            <a:extLst>
              <a:ext uri="{FF2B5EF4-FFF2-40B4-BE49-F238E27FC236}">
                <a16:creationId xmlns:a16="http://schemas.microsoft.com/office/drawing/2014/main" id="{3B847C2E-ABC7-4CA7-A259-ACDA7ECB64B6}"/>
              </a:ext>
            </a:extLst>
          </p:cNvPr>
          <p:cNvSpPr>
            <a:spLocks noGrp="1"/>
          </p:cNvSpPr>
          <p:nvPr>
            <p:ph type="sldNum" sz="quarter" idx="12"/>
          </p:nvPr>
        </p:nvSpPr>
        <p:spPr/>
        <p:txBody>
          <a:bodyPr/>
          <a:lstStyle/>
          <a:p>
            <a:fld id="{7AAC19ED-7CFA-4AF2-BE7E-6017F4B12C94}" type="slidenum">
              <a:rPr lang="en-US" smtClean="0"/>
              <a:t>43</a:t>
            </a:fld>
            <a:endParaRPr lang="en-US"/>
          </a:p>
        </p:txBody>
      </p:sp>
      <p:pic>
        <p:nvPicPr>
          <p:cNvPr id="6" name="Picture 5">
            <a:extLst>
              <a:ext uri="{FF2B5EF4-FFF2-40B4-BE49-F238E27FC236}">
                <a16:creationId xmlns:a16="http://schemas.microsoft.com/office/drawing/2014/main" id="{A87D7030-BFDB-486B-8926-09324BC66D61}"/>
              </a:ext>
            </a:extLst>
          </p:cNvPr>
          <p:cNvPicPr>
            <a:picLocks noChangeAspect="1"/>
          </p:cNvPicPr>
          <p:nvPr/>
        </p:nvPicPr>
        <p:blipFill>
          <a:blip r:embed="rId2"/>
          <a:stretch>
            <a:fillRect/>
          </a:stretch>
        </p:blipFill>
        <p:spPr>
          <a:xfrm>
            <a:off x="1088913" y="227668"/>
            <a:ext cx="8097018" cy="5393860"/>
          </a:xfrm>
          <a:prstGeom prst="rect">
            <a:avLst/>
          </a:prstGeom>
        </p:spPr>
      </p:pic>
    </p:spTree>
    <p:extLst>
      <p:ext uri="{BB962C8B-B14F-4D97-AF65-F5344CB8AC3E}">
        <p14:creationId xmlns:p14="http://schemas.microsoft.com/office/powerpoint/2010/main" val="3560311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49C5F5-694C-4969-A016-AB6A44E2E729}"/>
              </a:ext>
            </a:extLst>
          </p:cNvPr>
          <p:cNvPicPr>
            <a:picLocks noGrp="1" noChangeAspect="1"/>
          </p:cNvPicPr>
          <p:nvPr>
            <p:ph sz="quarter" idx="13"/>
          </p:nvPr>
        </p:nvPicPr>
        <p:blipFill>
          <a:blip r:embed="rId2"/>
          <a:stretch>
            <a:fillRect/>
          </a:stretch>
        </p:blipFill>
        <p:spPr>
          <a:xfrm>
            <a:off x="337394" y="103031"/>
            <a:ext cx="4975052" cy="6044688"/>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4E38E25A-D599-4937-8CCE-9EB459426BA3}"/>
              </a:ext>
            </a:extLst>
          </p:cNvPr>
          <p:cNvSpPr>
            <a:spLocks noGrp="1"/>
          </p:cNvSpPr>
          <p:nvPr>
            <p:ph type="title"/>
          </p:nvPr>
        </p:nvSpPr>
        <p:spPr/>
        <p:txBody>
          <a:bodyPr/>
          <a:lstStyle/>
          <a:p>
            <a:r>
              <a:rPr lang="en-US" dirty="0"/>
              <a:t>Might </a:t>
            </a:r>
            <a:r>
              <a:rPr lang="en-US" dirty="0" err="1"/>
              <a:t>Engend</a:t>
            </a:r>
            <a:r>
              <a:rPr lang="en-US" dirty="0"/>
              <a:t> contradiction</a:t>
            </a:r>
          </a:p>
        </p:txBody>
      </p:sp>
      <p:pic>
        <p:nvPicPr>
          <p:cNvPr id="9" name="Picture 8">
            <a:extLst>
              <a:ext uri="{FF2B5EF4-FFF2-40B4-BE49-F238E27FC236}">
                <a16:creationId xmlns:a16="http://schemas.microsoft.com/office/drawing/2014/main" id="{3A6CC7E8-65F3-4486-B662-E0E9144560F4}"/>
              </a:ext>
            </a:extLst>
          </p:cNvPr>
          <p:cNvPicPr>
            <a:picLocks noChangeAspect="1"/>
          </p:cNvPicPr>
          <p:nvPr/>
        </p:nvPicPr>
        <p:blipFill>
          <a:blip r:embed="rId3"/>
          <a:stretch>
            <a:fillRect/>
          </a:stretch>
        </p:blipFill>
        <p:spPr>
          <a:xfrm>
            <a:off x="8419678" y="3125375"/>
            <a:ext cx="2228850" cy="2057400"/>
          </a:xfrm>
          <a:prstGeom prst="rect">
            <a:avLst/>
          </a:prstGeom>
        </p:spPr>
      </p:pic>
    </p:spTree>
    <p:extLst>
      <p:ext uri="{BB962C8B-B14F-4D97-AF65-F5344CB8AC3E}">
        <p14:creationId xmlns:p14="http://schemas.microsoft.com/office/powerpoint/2010/main" val="236296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026958-780D-4E65-83E5-92CDA6E4015E}"/>
              </a:ext>
            </a:extLst>
          </p:cNvPr>
          <p:cNvSpPr>
            <a:spLocks noGrp="1"/>
          </p:cNvSpPr>
          <p:nvPr>
            <p:ph type="sldNum" sz="quarter" idx="12"/>
          </p:nvPr>
        </p:nvSpPr>
        <p:spPr/>
        <p:txBody>
          <a:bodyPr/>
          <a:lstStyle/>
          <a:p>
            <a:fld id="{7AAC19ED-7CFA-4AF2-BE7E-6017F4B12C94}" type="slidenum">
              <a:rPr lang="en-US" smtClean="0"/>
              <a:t>45</a:t>
            </a:fld>
            <a:endParaRPr lang="en-US"/>
          </a:p>
        </p:txBody>
      </p:sp>
      <p:pic>
        <p:nvPicPr>
          <p:cNvPr id="8" name="Picture 7">
            <a:extLst>
              <a:ext uri="{FF2B5EF4-FFF2-40B4-BE49-F238E27FC236}">
                <a16:creationId xmlns:a16="http://schemas.microsoft.com/office/drawing/2014/main" id="{C9225F69-0043-48DD-859C-64DC4DBFD665}"/>
              </a:ext>
            </a:extLst>
          </p:cNvPr>
          <p:cNvPicPr>
            <a:picLocks noChangeAspect="1"/>
          </p:cNvPicPr>
          <p:nvPr/>
        </p:nvPicPr>
        <p:blipFill>
          <a:blip r:embed="rId2"/>
          <a:stretch>
            <a:fillRect/>
          </a:stretch>
        </p:blipFill>
        <p:spPr>
          <a:xfrm>
            <a:off x="325010" y="2040698"/>
            <a:ext cx="11459001" cy="2776604"/>
          </a:xfrm>
          <a:prstGeom prst="rect">
            <a:avLst/>
          </a:prstGeom>
        </p:spPr>
      </p:pic>
    </p:spTree>
    <p:extLst>
      <p:ext uri="{BB962C8B-B14F-4D97-AF65-F5344CB8AC3E}">
        <p14:creationId xmlns:p14="http://schemas.microsoft.com/office/powerpoint/2010/main" val="2933357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601830-D4CD-4325-A74C-D6478C92845B}"/>
              </a:ext>
            </a:extLst>
          </p:cNvPr>
          <p:cNvSpPr>
            <a:spLocks noGrp="1"/>
          </p:cNvSpPr>
          <p:nvPr>
            <p:ph type="title"/>
          </p:nvPr>
        </p:nvSpPr>
        <p:spPr/>
        <p:txBody>
          <a:bodyPr>
            <a:normAutofit/>
          </a:bodyPr>
          <a:lstStyle/>
          <a:p>
            <a:pPr algn="l"/>
            <a:r>
              <a:rPr lang="en-US" sz="9600" b="1" dirty="0">
                <a:effectLst>
                  <a:outerShdw blurRad="38100" dist="38100" dir="2700000" algn="tl">
                    <a:srgbClr val="000000">
                      <a:alpha val="43137"/>
                    </a:srgbClr>
                  </a:outerShdw>
                </a:effectLst>
              </a:rPr>
              <a:t>Time Asking</a:t>
            </a:r>
          </a:p>
        </p:txBody>
      </p:sp>
      <p:pic>
        <p:nvPicPr>
          <p:cNvPr id="7" name="Picture 6">
            <a:extLst>
              <a:ext uri="{FF2B5EF4-FFF2-40B4-BE49-F238E27FC236}">
                <a16:creationId xmlns:a16="http://schemas.microsoft.com/office/drawing/2014/main" id="{813E2718-AA66-45C3-B21E-7AD74AF9FA0F}"/>
              </a:ext>
            </a:extLst>
          </p:cNvPr>
          <p:cNvPicPr>
            <a:picLocks noChangeAspect="1"/>
          </p:cNvPicPr>
          <p:nvPr/>
        </p:nvPicPr>
        <p:blipFill>
          <a:blip r:embed="rId2"/>
          <a:stretch>
            <a:fillRect/>
          </a:stretch>
        </p:blipFill>
        <p:spPr>
          <a:xfrm>
            <a:off x="243893" y="3861672"/>
            <a:ext cx="2019300" cy="2159000"/>
          </a:xfrm>
          <a:prstGeom prst="rect">
            <a:avLst/>
          </a:prstGeom>
        </p:spPr>
      </p:pic>
      <p:pic>
        <p:nvPicPr>
          <p:cNvPr id="11" name="Content Placeholder 10">
            <a:extLst>
              <a:ext uri="{FF2B5EF4-FFF2-40B4-BE49-F238E27FC236}">
                <a16:creationId xmlns:a16="http://schemas.microsoft.com/office/drawing/2014/main" id="{84023510-4A68-4441-921F-DB73C6BA095E}"/>
              </a:ext>
            </a:extLst>
          </p:cNvPr>
          <p:cNvPicPr>
            <a:picLocks noGrp="1" noChangeAspect="1"/>
          </p:cNvPicPr>
          <p:nvPr>
            <p:ph idx="1"/>
          </p:nvPr>
        </p:nvPicPr>
        <p:blipFill rotWithShape="1">
          <a:blip r:embed="rId3"/>
          <a:srcRect l="711" r="48526"/>
          <a:stretch/>
        </p:blipFill>
        <p:spPr>
          <a:xfrm>
            <a:off x="5576550" y="181024"/>
            <a:ext cx="6168983" cy="6495951"/>
          </a:xfrm>
        </p:spPr>
      </p:pic>
    </p:spTree>
    <p:extLst>
      <p:ext uri="{BB962C8B-B14F-4D97-AF65-F5344CB8AC3E}">
        <p14:creationId xmlns:p14="http://schemas.microsoft.com/office/powerpoint/2010/main" val="3177108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F9F8A20-BC4A-4DA3-8C8F-EC5F43545093}"/>
              </a:ext>
            </a:extLst>
          </p:cNvPr>
          <p:cNvSpPr>
            <a:spLocks noGrp="1"/>
          </p:cNvSpPr>
          <p:nvPr>
            <p:ph sz="quarter" idx="13"/>
          </p:nvPr>
        </p:nvSpPr>
        <p:spPr>
          <a:xfrm>
            <a:off x="665568" y="2697162"/>
            <a:ext cx="3348000" cy="2291676"/>
          </a:xfrm>
        </p:spPr>
        <p:txBody>
          <a:bodyPr>
            <a:normAutofit/>
          </a:bodyPr>
          <a:lstStyle/>
          <a:p>
            <a:pPr marL="0" lvl="0" indent="0" algn="ctr">
              <a:buNone/>
            </a:pPr>
            <a:r>
              <a:rPr lang="en-US" sz="3000" dirty="0"/>
              <a:t>Know the safety zone of pupils</a:t>
            </a:r>
          </a:p>
          <a:p>
            <a:pPr marL="0" indent="0" algn="ctr">
              <a:buNone/>
            </a:pPr>
            <a:endParaRPr lang="en-US" sz="3000" dirty="0"/>
          </a:p>
        </p:txBody>
      </p:sp>
      <p:sp>
        <p:nvSpPr>
          <p:cNvPr id="9" name="Content Placeholder 8">
            <a:extLst>
              <a:ext uri="{FF2B5EF4-FFF2-40B4-BE49-F238E27FC236}">
                <a16:creationId xmlns:a16="http://schemas.microsoft.com/office/drawing/2014/main" id="{B13D9163-4861-465C-A2A4-AEAABF83136D}"/>
              </a:ext>
            </a:extLst>
          </p:cNvPr>
          <p:cNvSpPr>
            <a:spLocks noGrp="1"/>
          </p:cNvSpPr>
          <p:nvPr>
            <p:ph sz="quarter" idx="15"/>
          </p:nvPr>
        </p:nvSpPr>
        <p:spPr>
          <a:xfrm>
            <a:off x="8182320" y="2058716"/>
            <a:ext cx="3348000" cy="2291676"/>
          </a:xfrm>
        </p:spPr>
        <p:txBody>
          <a:bodyPr/>
          <a:lstStyle/>
          <a:p>
            <a:pPr marL="0" lvl="0" indent="0" algn="ctr" defTabSz="457200">
              <a:lnSpc>
                <a:spcPct val="100000"/>
              </a:lnSpc>
              <a:spcBef>
                <a:spcPts val="0"/>
              </a:spcBef>
              <a:buNone/>
            </a:pPr>
            <a:r>
              <a:rPr lang="en-US" sz="3200" dirty="0">
                <a:solidFill>
                  <a:prstClr val="black"/>
                </a:solidFill>
              </a:rPr>
              <a:t>Don’t Move quickly</a:t>
            </a:r>
            <a:endParaRPr lang="en-US" dirty="0"/>
          </a:p>
        </p:txBody>
      </p:sp>
      <p:sp>
        <p:nvSpPr>
          <p:cNvPr id="4" name="Title 3">
            <a:extLst>
              <a:ext uri="{FF2B5EF4-FFF2-40B4-BE49-F238E27FC236}">
                <a16:creationId xmlns:a16="http://schemas.microsoft.com/office/drawing/2014/main" id="{8251FF9D-FA38-4BF2-834F-D115A5276A63}"/>
              </a:ext>
            </a:extLst>
          </p:cNvPr>
          <p:cNvSpPr>
            <a:spLocks noGrp="1"/>
          </p:cNvSpPr>
          <p:nvPr>
            <p:ph type="title"/>
          </p:nvPr>
        </p:nvSpPr>
        <p:spPr bwMode="grayWhite"/>
        <p:txBody>
          <a:bodyPr/>
          <a:lstStyle/>
          <a:p>
            <a:r>
              <a:rPr lang="en-US" dirty="0"/>
              <a:t>EMERGENCY</a:t>
            </a:r>
          </a:p>
        </p:txBody>
      </p:sp>
      <p:sp>
        <p:nvSpPr>
          <p:cNvPr id="10" name="Oval 9" descr="decorative element">
            <a:extLst>
              <a:ext uri="{FF2B5EF4-FFF2-40B4-BE49-F238E27FC236}">
                <a16:creationId xmlns:a16="http://schemas.microsoft.com/office/drawing/2014/main" id="{2835AEFA-F289-46D0-BBE8-3BB779BF0569}"/>
              </a:ext>
              <a:ext uri="{C183D7F6-B498-43B3-948B-1728B52AA6E4}">
                <adec:decorative xmlns:adec="http://schemas.microsoft.com/office/drawing/2017/decorative" val="1"/>
              </a:ext>
            </a:extLst>
          </p:cNvPr>
          <p:cNvSpPr>
            <a:spLocks noChangeAspect="1"/>
          </p:cNvSpPr>
          <p:nvPr/>
        </p:nvSpPr>
        <p:spPr>
          <a:xfrm>
            <a:off x="2099452" y="1891541"/>
            <a:ext cx="683280" cy="683280"/>
          </a:xfrm>
          <a:prstGeom prst="ellipse">
            <a:avLst/>
          </a:prstGeom>
          <a:solidFill>
            <a:schemeClr val="tx1"/>
          </a:solidFill>
          <a:ln w="28575">
            <a:solidFill>
              <a:schemeClr val="bg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descr="decorative element">
            <a:extLst>
              <a:ext uri="{FF2B5EF4-FFF2-40B4-BE49-F238E27FC236}">
                <a16:creationId xmlns:a16="http://schemas.microsoft.com/office/drawing/2014/main" id="{700C167E-2525-4786-B676-2BB45CCD99BA}"/>
              </a:ext>
              <a:ext uri="{C183D7F6-B498-43B3-948B-1728B52AA6E4}">
                <adec:decorative xmlns:adec="http://schemas.microsoft.com/office/drawing/2017/decorative" val="1"/>
              </a:ext>
            </a:extLst>
          </p:cNvPr>
          <p:cNvSpPr>
            <a:spLocks noChangeAspect="1"/>
          </p:cNvSpPr>
          <p:nvPr/>
        </p:nvSpPr>
        <p:spPr>
          <a:xfrm>
            <a:off x="9385732" y="1891181"/>
            <a:ext cx="684000" cy="684000"/>
          </a:xfrm>
          <a:prstGeom prst="ellipse">
            <a:avLst/>
          </a:prstGeom>
          <a:solidFill>
            <a:schemeClr val="tx1"/>
          </a:solidFill>
          <a:ln w="28575">
            <a:solidFill>
              <a:schemeClr val="bg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344D6B3-A5C3-45B7-BC39-889CA7ED1D34}"/>
              </a:ext>
            </a:extLst>
          </p:cNvPr>
          <p:cNvSpPr txBox="1"/>
          <p:nvPr/>
        </p:nvSpPr>
        <p:spPr>
          <a:xfrm>
            <a:off x="2234176" y="1912856"/>
            <a:ext cx="333375" cy="584775"/>
          </a:xfrm>
          <a:prstGeom prst="rect">
            <a:avLst/>
          </a:prstGeom>
          <a:noFill/>
          <a:effectLst>
            <a:outerShdw blurRad="63500" sx="102000" sy="102000" algn="ctr" rotWithShape="0">
              <a:prstClr val="black">
                <a:alpha val="40000"/>
              </a:prstClr>
            </a:outerShdw>
          </a:effectLst>
        </p:spPr>
        <p:txBody>
          <a:bodyPr wrap="square" rtlCol="0">
            <a:spAutoFit/>
          </a:bodyPr>
          <a:lstStyle/>
          <a:p>
            <a:r>
              <a:rPr lang="en-ZA" sz="3200" dirty="0">
                <a:solidFill>
                  <a:schemeClr val="bg1"/>
                </a:solidFill>
              </a:rPr>
              <a:t>1</a:t>
            </a:r>
            <a:endParaRPr lang="en-US" sz="3200" dirty="0">
              <a:solidFill>
                <a:schemeClr val="bg1"/>
              </a:solidFill>
            </a:endParaRPr>
          </a:p>
        </p:txBody>
      </p:sp>
      <p:sp>
        <p:nvSpPr>
          <p:cNvPr id="13" name="TextBox 12">
            <a:extLst>
              <a:ext uri="{FF2B5EF4-FFF2-40B4-BE49-F238E27FC236}">
                <a16:creationId xmlns:a16="http://schemas.microsoft.com/office/drawing/2014/main" id="{CC656C5D-8989-43C6-972E-3DB66D9996AE}"/>
              </a:ext>
            </a:extLst>
          </p:cNvPr>
          <p:cNvSpPr txBox="1"/>
          <p:nvPr/>
        </p:nvSpPr>
        <p:spPr>
          <a:xfrm>
            <a:off x="9522945" y="1922834"/>
            <a:ext cx="333375" cy="584775"/>
          </a:xfrm>
          <a:prstGeom prst="rect">
            <a:avLst/>
          </a:prstGeom>
          <a:noFill/>
        </p:spPr>
        <p:txBody>
          <a:bodyPr wrap="square" rtlCol="0">
            <a:spAutoFit/>
          </a:bodyPr>
          <a:lstStyle/>
          <a:p>
            <a:r>
              <a:rPr lang="en-ZA" sz="3200" dirty="0">
                <a:solidFill>
                  <a:schemeClr val="bg1"/>
                </a:solidFill>
              </a:rPr>
              <a:t>2</a:t>
            </a:r>
            <a:endParaRPr lang="en-US" sz="3200" dirty="0">
              <a:solidFill>
                <a:schemeClr val="bg1"/>
              </a:solidFill>
            </a:endParaRPr>
          </a:p>
        </p:txBody>
      </p:sp>
      <p:sp>
        <p:nvSpPr>
          <p:cNvPr id="14" name="Rectangle: Rounded Corners 13" descr="decorative element">
            <a:extLst>
              <a:ext uri="{FF2B5EF4-FFF2-40B4-BE49-F238E27FC236}">
                <a16:creationId xmlns:a16="http://schemas.microsoft.com/office/drawing/2014/main" id="{D44F82B2-998D-4DFD-AAB8-8D5E996F916F}"/>
              </a:ext>
              <a:ext uri="{C183D7F6-B498-43B3-948B-1728B52AA6E4}">
                <adec:decorative xmlns:adec="http://schemas.microsoft.com/office/drawing/2017/decorative" val="1"/>
              </a:ext>
            </a:extLst>
          </p:cNvPr>
          <p:cNvSpPr/>
          <p:nvPr/>
        </p:nvSpPr>
        <p:spPr>
          <a:xfrm>
            <a:off x="4013568" y="2574821"/>
            <a:ext cx="3833906" cy="2611038"/>
          </a:xfrm>
          <a:prstGeom prst="roundRect">
            <a:avLst>
              <a:gd name="adj" fmla="val 50000"/>
            </a:avLst>
          </a:prstGeom>
          <a:solidFill>
            <a:schemeClr val="bg1"/>
          </a:solidFill>
          <a:ln w="571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Alarm/Siren">
            <a:extLst>
              <a:ext uri="{FF2B5EF4-FFF2-40B4-BE49-F238E27FC236}">
                <a16:creationId xmlns:a16="http://schemas.microsoft.com/office/drawing/2014/main" id="{82E89ACE-2360-4F71-9604-7B9F9FA3EB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78933" y="3429000"/>
            <a:ext cx="828000" cy="828000"/>
          </a:xfrm>
          <a:prstGeom prst="rect">
            <a:avLst/>
          </a:prstGeom>
        </p:spPr>
      </p:pic>
      <p:pic>
        <p:nvPicPr>
          <p:cNvPr id="7" name="Graphic 6" descr="Weather Shelter ">
            <a:extLst>
              <a:ext uri="{FF2B5EF4-FFF2-40B4-BE49-F238E27FC236}">
                <a16:creationId xmlns:a16="http://schemas.microsoft.com/office/drawing/2014/main" id="{5C6CF6FA-2482-4546-9BE1-2C693C04A1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23466" y="2875327"/>
            <a:ext cx="1656000" cy="1656000"/>
          </a:xfrm>
          <a:prstGeom prst="rect">
            <a:avLst/>
          </a:prstGeom>
        </p:spPr>
      </p:pic>
      <p:sp>
        <p:nvSpPr>
          <p:cNvPr id="2" name="Slide Number Placeholder 1">
            <a:extLst>
              <a:ext uri="{FF2B5EF4-FFF2-40B4-BE49-F238E27FC236}">
                <a16:creationId xmlns:a16="http://schemas.microsoft.com/office/drawing/2014/main" id="{661E5BF8-B883-4420-9EA9-7E920E5D3C22}"/>
              </a:ext>
            </a:extLst>
          </p:cNvPr>
          <p:cNvSpPr>
            <a:spLocks noGrp="1"/>
          </p:cNvSpPr>
          <p:nvPr>
            <p:ph type="sldNum" sz="quarter" idx="12"/>
          </p:nvPr>
        </p:nvSpPr>
        <p:spPr/>
        <p:txBody>
          <a:bodyPr/>
          <a:lstStyle/>
          <a:p>
            <a:fld id="{7AAC19ED-7CFA-4AF2-BE7E-6017F4B12C94}" type="slidenum">
              <a:rPr lang="en-US" smtClean="0"/>
              <a:pPr/>
              <a:t>47</a:t>
            </a:fld>
            <a:endParaRPr lang="en-US"/>
          </a:p>
        </p:txBody>
      </p:sp>
    </p:spTree>
    <p:extLst>
      <p:ext uri="{BB962C8B-B14F-4D97-AF65-F5344CB8AC3E}">
        <p14:creationId xmlns:p14="http://schemas.microsoft.com/office/powerpoint/2010/main" val="2026329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652915-1D98-4532-B5A8-17BB3F1454A5}"/>
              </a:ext>
            </a:extLst>
          </p:cNvPr>
          <p:cNvSpPr>
            <a:spLocks noGrp="1"/>
          </p:cNvSpPr>
          <p:nvPr>
            <p:ph type="sldNum" sz="quarter" idx="12"/>
          </p:nvPr>
        </p:nvSpPr>
        <p:spPr/>
        <p:txBody>
          <a:bodyPr/>
          <a:lstStyle/>
          <a:p>
            <a:fld id="{7AAC19ED-7CFA-4AF2-BE7E-6017F4B12C94}" type="slidenum">
              <a:rPr lang="en-US" smtClean="0"/>
              <a:t>48</a:t>
            </a:fld>
            <a:endParaRPr lang="en-US"/>
          </a:p>
        </p:txBody>
      </p:sp>
      <p:pic>
        <p:nvPicPr>
          <p:cNvPr id="4" name="Content Placeholder 11">
            <a:extLst>
              <a:ext uri="{FF2B5EF4-FFF2-40B4-BE49-F238E27FC236}">
                <a16:creationId xmlns:a16="http://schemas.microsoft.com/office/drawing/2014/main" id="{AC79B80D-2806-4064-8661-665EA24A82E4}"/>
              </a:ext>
            </a:extLst>
          </p:cNvPr>
          <p:cNvPicPr>
            <a:picLocks noChangeAspect="1"/>
          </p:cNvPicPr>
          <p:nvPr/>
        </p:nvPicPr>
        <p:blipFill rotWithShape="1">
          <a:blip r:embed="rId2"/>
          <a:srcRect t="16679" b="14035"/>
          <a:stretch/>
        </p:blipFill>
        <p:spPr>
          <a:xfrm>
            <a:off x="1451100" y="115910"/>
            <a:ext cx="9289797" cy="6436412"/>
          </a:xfrm>
          <a:prstGeom prst="rect">
            <a:avLst/>
          </a:prstGeom>
        </p:spPr>
      </p:pic>
    </p:spTree>
    <p:extLst>
      <p:ext uri="{BB962C8B-B14F-4D97-AF65-F5344CB8AC3E}">
        <p14:creationId xmlns:p14="http://schemas.microsoft.com/office/powerpoint/2010/main" val="2802358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DEE4E-15D1-4855-B918-112B86E62DDC}"/>
              </a:ext>
            </a:extLst>
          </p:cNvPr>
          <p:cNvSpPr>
            <a:spLocks noGrp="1"/>
          </p:cNvSpPr>
          <p:nvPr>
            <p:ph type="title"/>
          </p:nvPr>
        </p:nvSpPr>
        <p:spPr/>
        <p:txBody>
          <a:bodyPr>
            <a:noAutofit/>
          </a:bodyPr>
          <a:lstStyle/>
          <a:p>
            <a:r>
              <a:rPr lang="en-US" sz="8000" dirty="0"/>
              <a:t>Cheat Metaphors</a:t>
            </a:r>
          </a:p>
        </p:txBody>
      </p:sp>
      <p:pic>
        <p:nvPicPr>
          <p:cNvPr id="7" name="Content Placeholder 6">
            <a:extLst>
              <a:ext uri="{FF2B5EF4-FFF2-40B4-BE49-F238E27FC236}">
                <a16:creationId xmlns:a16="http://schemas.microsoft.com/office/drawing/2014/main" id="{BE9674F3-B0F4-4EB4-BC95-267CDD3EC4DB}"/>
              </a:ext>
            </a:extLst>
          </p:cNvPr>
          <p:cNvPicPr>
            <a:picLocks noGrp="1" noChangeAspect="1"/>
          </p:cNvPicPr>
          <p:nvPr>
            <p:ph idx="1"/>
          </p:nvPr>
        </p:nvPicPr>
        <p:blipFill>
          <a:blip r:embed="rId2"/>
          <a:stretch>
            <a:fillRect/>
          </a:stretch>
        </p:blipFill>
        <p:spPr>
          <a:xfrm>
            <a:off x="245593" y="587179"/>
            <a:ext cx="5365924" cy="3418151"/>
          </a:xfrm>
        </p:spPr>
      </p:pic>
      <p:sp>
        <p:nvSpPr>
          <p:cNvPr id="4" name="Slide Number Placeholder 3">
            <a:extLst>
              <a:ext uri="{FF2B5EF4-FFF2-40B4-BE49-F238E27FC236}">
                <a16:creationId xmlns:a16="http://schemas.microsoft.com/office/drawing/2014/main" id="{07212E26-2C85-4F9C-88D7-2964B4076371}"/>
              </a:ext>
            </a:extLst>
          </p:cNvPr>
          <p:cNvSpPr>
            <a:spLocks noGrp="1"/>
          </p:cNvSpPr>
          <p:nvPr>
            <p:ph type="sldNum" sz="quarter" idx="12"/>
          </p:nvPr>
        </p:nvSpPr>
        <p:spPr/>
        <p:txBody>
          <a:bodyPr/>
          <a:lstStyle/>
          <a:p>
            <a:fld id="{7AAC19ED-7CFA-4AF2-BE7E-6017F4B12C94}" type="slidenum">
              <a:rPr lang="en-US" smtClean="0"/>
              <a:t>49</a:t>
            </a:fld>
            <a:endParaRPr lang="en-US"/>
          </a:p>
        </p:txBody>
      </p:sp>
      <p:pic>
        <p:nvPicPr>
          <p:cNvPr id="9" name="Picture 8">
            <a:extLst>
              <a:ext uri="{FF2B5EF4-FFF2-40B4-BE49-F238E27FC236}">
                <a16:creationId xmlns:a16="http://schemas.microsoft.com/office/drawing/2014/main" id="{F91A8629-74A7-4983-B6C7-F0A6C513F012}"/>
              </a:ext>
            </a:extLst>
          </p:cNvPr>
          <p:cNvPicPr>
            <a:picLocks noChangeAspect="1"/>
          </p:cNvPicPr>
          <p:nvPr/>
        </p:nvPicPr>
        <p:blipFill>
          <a:blip r:embed="rId3"/>
          <a:stretch>
            <a:fillRect/>
          </a:stretch>
        </p:blipFill>
        <p:spPr>
          <a:xfrm>
            <a:off x="2562600" y="4139203"/>
            <a:ext cx="3048917" cy="2355438"/>
          </a:xfrm>
          <a:prstGeom prst="rect">
            <a:avLst/>
          </a:prstGeom>
        </p:spPr>
      </p:pic>
    </p:spTree>
    <p:extLst>
      <p:ext uri="{BB962C8B-B14F-4D97-AF65-F5344CB8AC3E}">
        <p14:creationId xmlns:p14="http://schemas.microsoft.com/office/powerpoint/2010/main" val="841682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46EC-1FC7-4065-BC98-F8A55E539322}"/>
              </a:ext>
            </a:extLst>
          </p:cNvPr>
          <p:cNvSpPr>
            <a:spLocks noGrp="1"/>
          </p:cNvSpPr>
          <p:nvPr>
            <p:ph type="title"/>
          </p:nvPr>
        </p:nvSpPr>
        <p:spPr>
          <a:xfrm>
            <a:off x="363855" y="543707"/>
            <a:ext cx="4671784" cy="2278772"/>
          </a:xfrm>
        </p:spPr>
        <p:txBody>
          <a:bodyPr/>
          <a:lstStyle/>
          <a:p>
            <a:pPr algn="l"/>
            <a:r>
              <a:rPr lang="en-US" dirty="0">
                <a:solidFill>
                  <a:schemeClr val="tx1"/>
                </a:solidFill>
              </a:rPr>
              <a:t>Constructivism Classroom</a:t>
            </a:r>
            <a:endParaRPr lang="en-US" dirty="0"/>
          </a:p>
        </p:txBody>
      </p:sp>
      <p:sp>
        <p:nvSpPr>
          <p:cNvPr id="3" name="Content Placeholder 2">
            <a:extLst>
              <a:ext uri="{FF2B5EF4-FFF2-40B4-BE49-F238E27FC236}">
                <a16:creationId xmlns:a16="http://schemas.microsoft.com/office/drawing/2014/main" id="{8A851964-E2BB-4A8E-95FD-73EF52089F1C}"/>
              </a:ext>
            </a:extLst>
          </p:cNvPr>
          <p:cNvSpPr>
            <a:spLocks noGrp="1"/>
          </p:cNvSpPr>
          <p:nvPr>
            <p:ph idx="1"/>
          </p:nvPr>
        </p:nvSpPr>
        <p:spPr/>
        <p:txBody>
          <a:bodyPr>
            <a:normAutofit/>
          </a:bodyPr>
          <a:lstStyle/>
          <a:p>
            <a:pPr marL="0" indent="0">
              <a:lnSpc>
                <a:spcPct val="100000"/>
              </a:lnSpc>
              <a:spcAft>
                <a:spcPts val="2400"/>
              </a:spcAft>
              <a:buNone/>
            </a:pPr>
            <a:r>
              <a:rPr lang="en-US" sz="3000" dirty="0">
                <a:solidFill>
                  <a:prstClr val="black"/>
                </a:solidFill>
              </a:rPr>
              <a:t>General Explain </a:t>
            </a:r>
          </a:p>
          <a:p>
            <a:pPr marL="0" lvl="0" indent="0">
              <a:lnSpc>
                <a:spcPct val="100000"/>
              </a:lnSpc>
              <a:spcAft>
                <a:spcPts val="2400"/>
              </a:spcAft>
              <a:buNone/>
            </a:pPr>
            <a:endParaRPr lang="en-US" sz="3000" dirty="0">
              <a:solidFill>
                <a:prstClr val="black"/>
              </a:solidFill>
            </a:endParaRPr>
          </a:p>
          <a:p>
            <a:pPr marL="0" lvl="0" indent="0">
              <a:lnSpc>
                <a:spcPct val="100000"/>
              </a:lnSpc>
              <a:spcAft>
                <a:spcPts val="2400"/>
              </a:spcAft>
              <a:buNone/>
            </a:pPr>
            <a:r>
              <a:rPr lang="en-US" sz="3000" dirty="0">
                <a:solidFill>
                  <a:schemeClr val="accent1">
                    <a:lumMod val="50000"/>
                  </a:schemeClr>
                </a:solidFill>
                <a:hlinkClick r:id="rId2" action="ppaction://hlinkfile">
                  <a:extLst>
                    <a:ext uri="{A12FA001-AC4F-418D-AE19-62706E023703}">
                      <ahyp:hlinkClr xmlns:ahyp="http://schemas.microsoft.com/office/drawing/2018/hyperlinkcolor" val="tx"/>
                    </a:ext>
                  </a:extLst>
                </a:hlinkClick>
              </a:rPr>
              <a:t>Establishing Discourse in the Math Classroom</a:t>
            </a:r>
            <a:endParaRPr lang="en-US" sz="3000" dirty="0">
              <a:solidFill>
                <a:schemeClr val="accent1">
                  <a:lumMod val="50000"/>
                </a:schemeClr>
              </a:solidFill>
            </a:endParaRPr>
          </a:p>
        </p:txBody>
      </p:sp>
      <p:sp>
        <p:nvSpPr>
          <p:cNvPr id="4" name="Rectangle: Rounded Corners 3" descr="decorative element">
            <a:extLst>
              <a:ext uri="{FF2B5EF4-FFF2-40B4-BE49-F238E27FC236}">
                <a16:creationId xmlns:a16="http://schemas.microsoft.com/office/drawing/2014/main" id="{4040E108-43C3-4816-91FB-4F3FE893D470}"/>
              </a:ext>
              <a:ext uri="{C183D7F6-B498-43B3-948B-1728B52AA6E4}">
                <adec:decorative xmlns:adec="http://schemas.microsoft.com/office/drawing/2017/decorative" val="1"/>
              </a:ext>
            </a:extLst>
          </p:cNvPr>
          <p:cNvSpPr/>
          <p:nvPr/>
        </p:nvSpPr>
        <p:spPr>
          <a:xfrm>
            <a:off x="702273" y="2267503"/>
            <a:ext cx="3833906" cy="2611038"/>
          </a:xfrm>
          <a:prstGeom prst="roundRect">
            <a:avLst>
              <a:gd name="adj" fmla="val 50000"/>
            </a:avLst>
          </a:prstGeom>
          <a:solidFill>
            <a:schemeClr val="tx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descr="decorative element">
            <a:extLst>
              <a:ext uri="{FF2B5EF4-FFF2-40B4-BE49-F238E27FC236}">
                <a16:creationId xmlns:a16="http://schemas.microsoft.com/office/drawing/2014/main" id="{2819A5BD-5ED6-420D-9845-C32F17256764}"/>
              </a:ext>
              <a:ext uri="{C183D7F6-B498-43B3-948B-1728B52AA6E4}">
                <adec:decorative xmlns:adec="http://schemas.microsoft.com/office/drawing/2017/decorative" val="1"/>
              </a:ext>
            </a:extLst>
          </p:cNvPr>
          <p:cNvSpPr/>
          <p:nvPr/>
        </p:nvSpPr>
        <p:spPr>
          <a:xfrm>
            <a:off x="5628413" y="2044149"/>
            <a:ext cx="468000" cy="468000"/>
          </a:xfrm>
          <a:prstGeom prst="ellipse">
            <a:avLst/>
          </a:prstGeom>
          <a:solidFill>
            <a:schemeClr val="tx1"/>
          </a:solidFill>
          <a:ln w="28575">
            <a:solidFill>
              <a:schemeClr val="bg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cs typeface="Segoe UI Semibold" panose="020B0702040204020203" pitchFamily="34" charset="0"/>
            </a:endParaRPr>
          </a:p>
        </p:txBody>
      </p:sp>
      <p:sp>
        <p:nvSpPr>
          <p:cNvPr id="8" name="TextBox 7" descr="decorative element">
            <a:extLst>
              <a:ext uri="{FF2B5EF4-FFF2-40B4-BE49-F238E27FC236}">
                <a16:creationId xmlns:a16="http://schemas.microsoft.com/office/drawing/2014/main" id="{899BC040-0D5E-4E6E-8E95-6B710CABCAF8}"/>
              </a:ext>
            </a:extLst>
          </p:cNvPr>
          <p:cNvSpPr txBox="1"/>
          <p:nvPr/>
        </p:nvSpPr>
        <p:spPr>
          <a:xfrm>
            <a:off x="5694897" y="2067448"/>
            <a:ext cx="333375" cy="400110"/>
          </a:xfrm>
          <a:prstGeom prst="rect">
            <a:avLst/>
          </a:prstGeom>
          <a:noFill/>
        </p:spPr>
        <p:txBody>
          <a:bodyPr wrap="square" rtlCol="0">
            <a:spAutoFit/>
          </a:bodyPr>
          <a:lstStyle/>
          <a:p>
            <a:r>
              <a:rPr lang="en-ZA" sz="2000" dirty="0">
                <a:solidFill>
                  <a:schemeClr val="bg1"/>
                </a:solidFill>
                <a:latin typeface="+mj-lt"/>
                <a:cs typeface="Segoe UI Semibold" panose="020B0702040204020203" pitchFamily="34" charset="0"/>
              </a:rPr>
              <a:t>1</a:t>
            </a:r>
            <a:endParaRPr lang="en-US" sz="2000" dirty="0">
              <a:solidFill>
                <a:schemeClr val="bg1"/>
              </a:solidFill>
              <a:latin typeface="+mj-lt"/>
              <a:cs typeface="Segoe UI Semibold" panose="020B0702040204020203" pitchFamily="34" charset="0"/>
            </a:endParaRPr>
          </a:p>
        </p:txBody>
      </p:sp>
      <p:sp>
        <p:nvSpPr>
          <p:cNvPr id="9" name="Oval 8" descr="decorative element">
            <a:extLst>
              <a:ext uri="{FF2B5EF4-FFF2-40B4-BE49-F238E27FC236}">
                <a16:creationId xmlns:a16="http://schemas.microsoft.com/office/drawing/2014/main" id="{8D0D6914-3231-4EEA-BA0E-6EB9635E2C61}"/>
              </a:ext>
              <a:ext uri="{C183D7F6-B498-43B3-948B-1728B52AA6E4}">
                <adec:decorative xmlns:adec="http://schemas.microsoft.com/office/drawing/2017/decorative" val="1"/>
              </a:ext>
            </a:extLst>
          </p:cNvPr>
          <p:cNvSpPr/>
          <p:nvPr/>
        </p:nvSpPr>
        <p:spPr>
          <a:xfrm>
            <a:off x="5625876" y="4020570"/>
            <a:ext cx="468000" cy="468000"/>
          </a:xfrm>
          <a:prstGeom prst="ellipse">
            <a:avLst/>
          </a:prstGeom>
          <a:solidFill>
            <a:schemeClr val="tx1"/>
          </a:solidFill>
          <a:ln w="28575">
            <a:solidFill>
              <a:schemeClr val="bg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mj-lt"/>
              <a:cs typeface="Segoe UI Semibold" panose="020B0702040204020203" pitchFamily="34" charset="0"/>
            </a:endParaRPr>
          </a:p>
        </p:txBody>
      </p:sp>
      <p:sp>
        <p:nvSpPr>
          <p:cNvPr id="10" name="TextBox 9" descr="decorative element">
            <a:extLst>
              <a:ext uri="{FF2B5EF4-FFF2-40B4-BE49-F238E27FC236}">
                <a16:creationId xmlns:a16="http://schemas.microsoft.com/office/drawing/2014/main" id="{DF6C2EE1-FB2F-4893-B2BE-552195DFE5F3}"/>
              </a:ext>
            </a:extLst>
          </p:cNvPr>
          <p:cNvSpPr txBox="1"/>
          <p:nvPr/>
        </p:nvSpPr>
        <p:spPr>
          <a:xfrm>
            <a:off x="5702618" y="4043869"/>
            <a:ext cx="333375" cy="400110"/>
          </a:xfrm>
          <a:prstGeom prst="rect">
            <a:avLst/>
          </a:prstGeom>
          <a:noFill/>
        </p:spPr>
        <p:txBody>
          <a:bodyPr wrap="square" rtlCol="0">
            <a:spAutoFit/>
          </a:bodyPr>
          <a:lstStyle/>
          <a:p>
            <a:r>
              <a:rPr lang="en-ZA" sz="2000" dirty="0">
                <a:solidFill>
                  <a:schemeClr val="bg1"/>
                </a:solidFill>
                <a:latin typeface="+mj-lt"/>
                <a:cs typeface="Segoe UI Semibold" panose="020B0702040204020203" pitchFamily="34" charset="0"/>
              </a:rPr>
              <a:t>2</a:t>
            </a:r>
            <a:endParaRPr lang="en-US" sz="2000" dirty="0">
              <a:solidFill>
                <a:schemeClr val="bg1"/>
              </a:solidFill>
              <a:latin typeface="+mj-lt"/>
              <a:cs typeface="Segoe UI Semibold" panose="020B0702040204020203" pitchFamily="34" charset="0"/>
            </a:endParaRPr>
          </a:p>
        </p:txBody>
      </p:sp>
      <p:pic>
        <p:nvPicPr>
          <p:cNvPr id="21" name="Graphic 20" descr="Exit Door">
            <a:extLst>
              <a:ext uri="{FF2B5EF4-FFF2-40B4-BE49-F238E27FC236}">
                <a16:creationId xmlns:a16="http://schemas.microsoft.com/office/drawing/2014/main" id="{DB75F5D0-CCE8-46CA-BF8E-1F8BC8EB3A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5972" y="2580570"/>
            <a:ext cx="1908000" cy="1908000"/>
          </a:xfrm>
          <a:prstGeom prst="rect">
            <a:avLst/>
          </a:prstGeom>
        </p:spPr>
      </p:pic>
    </p:spTree>
    <p:extLst>
      <p:ext uri="{BB962C8B-B14F-4D97-AF65-F5344CB8AC3E}">
        <p14:creationId xmlns:p14="http://schemas.microsoft.com/office/powerpoint/2010/main" val="3210347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DCE75A-C42F-4FFA-8C2E-82D92FF8CEBC}"/>
              </a:ext>
            </a:extLst>
          </p:cNvPr>
          <p:cNvSpPr>
            <a:spLocks noGrp="1"/>
          </p:cNvSpPr>
          <p:nvPr>
            <p:ph type="sldNum" sz="quarter" idx="12"/>
          </p:nvPr>
        </p:nvSpPr>
        <p:spPr/>
        <p:txBody>
          <a:bodyPr/>
          <a:lstStyle/>
          <a:p>
            <a:fld id="{7AAC19ED-7CFA-4AF2-BE7E-6017F4B12C94}" type="slidenum">
              <a:rPr lang="en-US" smtClean="0"/>
              <a:pPr/>
              <a:t>50</a:t>
            </a:fld>
            <a:endParaRPr lang="en-US"/>
          </a:p>
        </p:txBody>
      </p:sp>
      <p:pic>
        <p:nvPicPr>
          <p:cNvPr id="15" name="Content Placeholder 14">
            <a:extLst>
              <a:ext uri="{FF2B5EF4-FFF2-40B4-BE49-F238E27FC236}">
                <a16:creationId xmlns:a16="http://schemas.microsoft.com/office/drawing/2014/main" id="{099C317F-7E27-4771-85CD-DFB2C6C5DAD9}"/>
              </a:ext>
            </a:extLst>
          </p:cNvPr>
          <p:cNvPicPr>
            <a:picLocks noGrp="1" noChangeAspect="1"/>
          </p:cNvPicPr>
          <p:nvPr>
            <p:ph sz="quarter" idx="13"/>
          </p:nvPr>
        </p:nvPicPr>
        <p:blipFill>
          <a:blip r:embed="rId2"/>
          <a:stretch>
            <a:fillRect/>
          </a:stretch>
        </p:blipFill>
        <p:spPr>
          <a:xfrm>
            <a:off x="5653089" y="1821582"/>
            <a:ext cx="6334916" cy="4772304"/>
          </a:xfrm>
        </p:spPr>
      </p:pic>
      <p:pic>
        <p:nvPicPr>
          <p:cNvPr id="17" name="Picture 16">
            <a:extLst>
              <a:ext uri="{FF2B5EF4-FFF2-40B4-BE49-F238E27FC236}">
                <a16:creationId xmlns:a16="http://schemas.microsoft.com/office/drawing/2014/main" id="{91B01C5E-070B-44D0-AB15-2E0546967A40}"/>
              </a:ext>
            </a:extLst>
          </p:cNvPr>
          <p:cNvPicPr>
            <a:picLocks noChangeAspect="1"/>
          </p:cNvPicPr>
          <p:nvPr/>
        </p:nvPicPr>
        <p:blipFill>
          <a:blip r:embed="rId3"/>
          <a:stretch>
            <a:fillRect/>
          </a:stretch>
        </p:blipFill>
        <p:spPr>
          <a:xfrm>
            <a:off x="203995" y="1821582"/>
            <a:ext cx="5318659" cy="4009141"/>
          </a:xfrm>
          <a:prstGeom prst="rect">
            <a:avLst/>
          </a:prstGeom>
        </p:spPr>
      </p:pic>
      <p:sp>
        <p:nvSpPr>
          <p:cNvPr id="18" name="Title 1">
            <a:extLst>
              <a:ext uri="{FF2B5EF4-FFF2-40B4-BE49-F238E27FC236}">
                <a16:creationId xmlns:a16="http://schemas.microsoft.com/office/drawing/2014/main" id="{B64C1EFB-225E-4EBC-A2BD-91B78C3A072B}"/>
              </a:ext>
            </a:extLst>
          </p:cNvPr>
          <p:cNvSpPr>
            <a:spLocks noGrp="1"/>
          </p:cNvSpPr>
          <p:nvPr>
            <p:ph type="title"/>
          </p:nvPr>
        </p:nvSpPr>
        <p:spPr>
          <a:xfrm>
            <a:off x="203995" y="427424"/>
            <a:ext cx="10441709" cy="684633"/>
          </a:xfrm>
        </p:spPr>
        <p:txBody>
          <a:bodyPr>
            <a:noAutofit/>
          </a:bodyPr>
          <a:lstStyle/>
          <a:p>
            <a:r>
              <a:rPr lang="en-US" sz="8000" dirty="0"/>
              <a:t>Cheat Metaphors</a:t>
            </a:r>
          </a:p>
        </p:txBody>
      </p:sp>
    </p:spTree>
    <p:extLst>
      <p:ext uri="{BB962C8B-B14F-4D97-AF65-F5344CB8AC3E}">
        <p14:creationId xmlns:p14="http://schemas.microsoft.com/office/powerpoint/2010/main" val="11379405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E8DD59-E862-40F1-8252-A15C56F8B1C8}"/>
              </a:ext>
            </a:extLst>
          </p:cNvPr>
          <p:cNvSpPr>
            <a:spLocks noGrp="1"/>
          </p:cNvSpPr>
          <p:nvPr>
            <p:ph type="sldNum" sz="quarter" idx="12"/>
          </p:nvPr>
        </p:nvSpPr>
        <p:spPr/>
        <p:txBody>
          <a:bodyPr/>
          <a:lstStyle/>
          <a:p>
            <a:fld id="{7AAC19ED-7CFA-4AF2-BE7E-6017F4B12C94}" type="slidenum">
              <a:rPr lang="en-US" smtClean="0"/>
              <a:t>51</a:t>
            </a:fld>
            <a:endParaRPr lang="en-US"/>
          </a:p>
        </p:txBody>
      </p:sp>
      <p:pic>
        <p:nvPicPr>
          <p:cNvPr id="4" name="Picture 3">
            <a:extLst>
              <a:ext uri="{FF2B5EF4-FFF2-40B4-BE49-F238E27FC236}">
                <a16:creationId xmlns:a16="http://schemas.microsoft.com/office/drawing/2014/main" id="{FEC97C1E-3695-4D0E-9122-FB8D408D611B}"/>
              </a:ext>
            </a:extLst>
          </p:cNvPr>
          <p:cNvPicPr>
            <a:picLocks noChangeAspect="1"/>
          </p:cNvPicPr>
          <p:nvPr/>
        </p:nvPicPr>
        <p:blipFill>
          <a:blip r:embed="rId2"/>
          <a:stretch>
            <a:fillRect/>
          </a:stretch>
        </p:blipFill>
        <p:spPr>
          <a:xfrm>
            <a:off x="2187872" y="221996"/>
            <a:ext cx="7816256" cy="5862192"/>
          </a:xfrm>
          <a:prstGeom prst="rect">
            <a:avLst/>
          </a:prstGeom>
        </p:spPr>
      </p:pic>
    </p:spTree>
    <p:extLst>
      <p:ext uri="{BB962C8B-B14F-4D97-AF65-F5344CB8AC3E}">
        <p14:creationId xmlns:p14="http://schemas.microsoft.com/office/powerpoint/2010/main" val="14981701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2745C57-2CDB-4689-A71E-C4D3FEFCDC5B}"/>
              </a:ext>
            </a:extLst>
          </p:cNvPr>
          <p:cNvPicPr>
            <a:picLocks noGrp="1" noChangeAspect="1"/>
          </p:cNvPicPr>
          <p:nvPr>
            <p:ph sz="quarter" idx="13"/>
          </p:nvPr>
        </p:nvPicPr>
        <p:blipFill>
          <a:blip r:embed="rId2"/>
          <a:stretch>
            <a:fillRect/>
          </a:stretch>
        </p:blipFill>
        <p:spPr>
          <a:xfrm>
            <a:off x="90152" y="1592335"/>
            <a:ext cx="6712568" cy="3146516"/>
          </a:xfrm>
        </p:spPr>
      </p:pic>
      <p:sp>
        <p:nvSpPr>
          <p:cNvPr id="3" name="Title 2">
            <a:extLst>
              <a:ext uri="{FF2B5EF4-FFF2-40B4-BE49-F238E27FC236}">
                <a16:creationId xmlns:a16="http://schemas.microsoft.com/office/drawing/2014/main" id="{712E9756-D3DD-406F-A62E-DDCE7F0C370A}"/>
              </a:ext>
            </a:extLst>
          </p:cNvPr>
          <p:cNvSpPr>
            <a:spLocks noGrp="1"/>
          </p:cNvSpPr>
          <p:nvPr>
            <p:ph type="title"/>
          </p:nvPr>
        </p:nvSpPr>
        <p:spPr>
          <a:xfrm>
            <a:off x="6893035" y="1592335"/>
            <a:ext cx="4961571" cy="3415959"/>
          </a:xfrm>
        </p:spPr>
        <p:txBody>
          <a:bodyPr>
            <a:noAutofit/>
          </a:bodyPr>
          <a:lstStyle/>
          <a:p>
            <a:r>
              <a:rPr lang="en-US" sz="9600" dirty="0"/>
              <a:t>Natural Curiosity</a:t>
            </a:r>
          </a:p>
        </p:txBody>
      </p:sp>
    </p:spTree>
    <p:extLst>
      <p:ext uri="{BB962C8B-B14F-4D97-AF65-F5344CB8AC3E}">
        <p14:creationId xmlns:p14="http://schemas.microsoft.com/office/powerpoint/2010/main" val="22283934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AC50ED-CD0D-45F3-AA27-064353BB0045}"/>
              </a:ext>
            </a:extLst>
          </p:cNvPr>
          <p:cNvSpPr>
            <a:spLocks noGrp="1"/>
          </p:cNvSpPr>
          <p:nvPr>
            <p:ph type="sldNum" sz="quarter" idx="12"/>
          </p:nvPr>
        </p:nvSpPr>
        <p:spPr/>
        <p:txBody>
          <a:bodyPr/>
          <a:lstStyle/>
          <a:p>
            <a:fld id="{7AAC19ED-7CFA-4AF2-BE7E-6017F4B12C94}" type="slidenum">
              <a:rPr lang="en-US" smtClean="0"/>
              <a:t>53</a:t>
            </a:fld>
            <a:endParaRPr lang="en-US"/>
          </a:p>
        </p:txBody>
      </p:sp>
      <p:pic>
        <p:nvPicPr>
          <p:cNvPr id="4" name="Picture 3">
            <a:extLst>
              <a:ext uri="{FF2B5EF4-FFF2-40B4-BE49-F238E27FC236}">
                <a16:creationId xmlns:a16="http://schemas.microsoft.com/office/drawing/2014/main" id="{C778BE47-F33F-4D51-9DC1-15C1519CDF23}"/>
              </a:ext>
            </a:extLst>
          </p:cNvPr>
          <p:cNvPicPr>
            <a:picLocks noChangeAspect="1"/>
          </p:cNvPicPr>
          <p:nvPr/>
        </p:nvPicPr>
        <p:blipFill rotWithShape="1">
          <a:blip r:embed="rId2"/>
          <a:srcRect b="19247"/>
          <a:stretch/>
        </p:blipFill>
        <p:spPr>
          <a:xfrm>
            <a:off x="5135527" y="341885"/>
            <a:ext cx="5709807" cy="6174230"/>
          </a:xfrm>
          <a:prstGeom prst="rect">
            <a:avLst/>
          </a:prstGeom>
        </p:spPr>
      </p:pic>
    </p:spTree>
    <p:extLst>
      <p:ext uri="{BB962C8B-B14F-4D97-AF65-F5344CB8AC3E}">
        <p14:creationId xmlns:p14="http://schemas.microsoft.com/office/powerpoint/2010/main" val="13885414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29B38E-5294-4764-8541-F320DBB90F61}"/>
              </a:ext>
            </a:extLst>
          </p:cNvPr>
          <p:cNvSpPr>
            <a:spLocks noGrp="1"/>
          </p:cNvSpPr>
          <p:nvPr>
            <p:ph type="sldNum" sz="quarter" idx="12"/>
          </p:nvPr>
        </p:nvSpPr>
        <p:spPr/>
        <p:txBody>
          <a:bodyPr/>
          <a:lstStyle/>
          <a:p>
            <a:fld id="{7AAC19ED-7CFA-4AF2-BE7E-6017F4B12C94}" type="slidenum">
              <a:rPr lang="en-US" smtClean="0"/>
              <a:t>54</a:t>
            </a:fld>
            <a:endParaRPr lang="en-US"/>
          </a:p>
        </p:txBody>
      </p:sp>
      <p:pic>
        <p:nvPicPr>
          <p:cNvPr id="6" name="Picture 5">
            <a:extLst>
              <a:ext uri="{FF2B5EF4-FFF2-40B4-BE49-F238E27FC236}">
                <a16:creationId xmlns:a16="http://schemas.microsoft.com/office/drawing/2014/main" id="{3068B78F-F771-44EB-BE81-C6CAF2DD9607}"/>
              </a:ext>
            </a:extLst>
          </p:cNvPr>
          <p:cNvPicPr>
            <a:picLocks noChangeAspect="1"/>
          </p:cNvPicPr>
          <p:nvPr/>
        </p:nvPicPr>
        <p:blipFill>
          <a:blip r:embed="rId2"/>
          <a:stretch>
            <a:fillRect/>
          </a:stretch>
        </p:blipFill>
        <p:spPr>
          <a:xfrm>
            <a:off x="4758891" y="95666"/>
            <a:ext cx="6666667" cy="6666667"/>
          </a:xfrm>
          <a:prstGeom prst="rect">
            <a:avLst/>
          </a:prstGeom>
        </p:spPr>
      </p:pic>
    </p:spTree>
    <p:extLst>
      <p:ext uri="{BB962C8B-B14F-4D97-AF65-F5344CB8AC3E}">
        <p14:creationId xmlns:p14="http://schemas.microsoft.com/office/powerpoint/2010/main" val="39867096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8CEAD-F9EA-43CC-A9CD-59958A7CF566}"/>
              </a:ext>
            </a:extLst>
          </p:cNvPr>
          <p:cNvSpPr>
            <a:spLocks noGrp="1"/>
          </p:cNvSpPr>
          <p:nvPr>
            <p:ph type="title"/>
          </p:nvPr>
        </p:nvSpPr>
        <p:spPr/>
        <p:txBody>
          <a:bodyPr>
            <a:noAutofit/>
          </a:bodyPr>
          <a:lstStyle/>
          <a:p>
            <a:r>
              <a:rPr lang="en-US" sz="8800" dirty="0"/>
              <a:t>Learning Cycle</a:t>
            </a:r>
          </a:p>
        </p:txBody>
      </p:sp>
      <p:sp>
        <p:nvSpPr>
          <p:cNvPr id="4" name="Slide Number Placeholder 3">
            <a:extLst>
              <a:ext uri="{FF2B5EF4-FFF2-40B4-BE49-F238E27FC236}">
                <a16:creationId xmlns:a16="http://schemas.microsoft.com/office/drawing/2014/main" id="{728BF1EF-C767-4164-9001-BAA297E0572A}"/>
              </a:ext>
            </a:extLst>
          </p:cNvPr>
          <p:cNvSpPr>
            <a:spLocks noGrp="1"/>
          </p:cNvSpPr>
          <p:nvPr>
            <p:ph type="sldNum" sz="quarter" idx="12"/>
          </p:nvPr>
        </p:nvSpPr>
        <p:spPr/>
        <p:txBody>
          <a:bodyPr/>
          <a:lstStyle/>
          <a:p>
            <a:fld id="{7AAC19ED-7CFA-4AF2-BE7E-6017F4B12C94}" type="slidenum">
              <a:rPr lang="en-US" smtClean="0"/>
              <a:pPr/>
              <a:t>55</a:t>
            </a:fld>
            <a:endParaRPr lang="en-US"/>
          </a:p>
        </p:txBody>
      </p:sp>
      <p:graphicFrame>
        <p:nvGraphicFramePr>
          <p:cNvPr id="7" name="Content Placeholder 6">
            <a:extLst>
              <a:ext uri="{FF2B5EF4-FFF2-40B4-BE49-F238E27FC236}">
                <a16:creationId xmlns:a16="http://schemas.microsoft.com/office/drawing/2014/main" id="{D2F40DA5-3DDD-4063-BB55-2F0695F83CA4}"/>
              </a:ext>
            </a:extLst>
          </p:cNvPr>
          <p:cNvGraphicFramePr>
            <a:graphicFrameLocks noGrp="1"/>
          </p:cNvGraphicFramePr>
          <p:nvPr>
            <p:ph sz="quarter" idx="14"/>
            <p:extLst>
              <p:ext uri="{D42A27DB-BD31-4B8C-83A1-F6EECF244321}">
                <p14:modId xmlns:p14="http://schemas.microsoft.com/office/powerpoint/2010/main" val="2862460103"/>
              </p:ext>
            </p:extLst>
          </p:nvPr>
        </p:nvGraphicFramePr>
        <p:xfrm>
          <a:off x="3289276" y="1718922"/>
          <a:ext cx="8494735" cy="483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31395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300627-6D5F-46E9-844E-EE9ACEE53EE8}"/>
              </a:ext>
            </a:extLst>
          </p:cNvPr>
          <p:cNvPicPr>
            <a:picLocks noGrp="1" noChangeAspect="1"/>
          </p:cNvPicPr>
          <p:nvPr>
            <p:ph sz="quarter" idx="13"/>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ackgroundRemoval t="0" b="100000" l="0" r="100000"/>
                    </a14:imgEffect>
                  </a14:imgLayer>
                </a14:imgProps>
              </a:ext>
            </a:extLst>
          </a:blip>
          <a:stretch>
            <a:fillRect/>
          </a:stretch>
        </p:blipFill>
        <p:spPr>
          <a:xfrm>
            <a:off x="231775" y="370997"/>
            <a:ext cx="6490997" cy="37082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itle 2">
            <a:extLst>
              <a:ext uri="{FF2B5EF4-FFF2-40B4-BE49-F238E27FC236}">
                <a16:creationId xmlns:a16="http://schemas.microsoft.com/office/drawing/2014/main" id="{D75A1410-8D4D-4BFB-8DB8-43D4644656C9}"/>
              </a:ext>
            </a:extLst>
          </p:cNvPr>
          <p:cNvSpPr>
            <a:spLocks noGrp="1"/>
          </p:cNvSpPr>
          <p:nvPr>
            <p:ph type="title"/>
          </p:nvPr>
        </p:nvSpPr>
        <p:spPr>
          <a:xfrm>
            <a:off x="6722772" y="946149"/>
            <a:ext cx="5598311" cy="4424341"/>
          </a:xfrm>
        </p:spPr>
        <p:txBody>
          <a:bodyPr>
            <a:noAutofit/>
          </a:bodyPr>
          <a:lstStyle/>
          <a:p>
            <a:r>
              <a:rPr lang="fa-IR" sz="3600" dirty="0">
                <a:cs typeface="B Nazanin" panose="00000400000000000000" pitchFamily="2" charset="-78"/>
              </a:rPr>
              <a:t>این چرخ فلک که ما در او حیرانیم</a:t>
            </a:r>
            <a:br>
              <a:rPr lang="fa-IR" sz="3600" dirty="0">
                <a:cs typeface="B Nazanin" panose="00000400000000000000" pitchFamily="2" charset="-78"/>
              </a:rPr>
            </a:br>
            <a:r>
              <a:rPr lang="fa-IR" sz="3600" dirty="0">
                <a:cs typeface="B Nazanin" panose="00000400000000000000" pitchFamily="2" charset="-78"/>
              </a:rPr>
              <a:t>فانوس خیال از او مثالی دانیم</a:t>
            </a:r>
            <a:br>
              <a:rPr lang="fa-IR" sz="3600" dirty="0">
                <a:cs typeface="B Nazanin" panose="00000400000000000000" pitchFamily="2" charset="-78"/>
              </a:rPr>
            </a:br>
            <a:br>
              <a:rPr lang="fa-IR" sz="3600" dirty="0">
                <a:cs typeface="B Nazanin" panose="00000400000000000000" pitchFamily="2" charset="-78"/>
              </a:rPr>
            </a:br>
            <a:r>
              <a:rPr lang="fa-IR" sz="3600" dirty="0">
                <a:cs typeface="B Nazanin" panose="00000400000000000000" pitchFamily="2" charset="-78"/>
              </a:rPr>
              <a:t>خورشید چراغ دان و عالم فانوس</a:t>
            </a:r>
            <a:br>
              <a:rPr lang="fa-IR" sz="3600" dirty="0">
                <a:cs typeface="B Nazanin" panose="00000400000000000000" pitchFamily="2" charset="-78"/>
              </a:rPr>
            </a:br>
            <a:r>
              <a:rPr lang="fa-IR" sz="3600" dirty="0">
                <a:cs typeface="B Nazanin" panose="00000400000000000000" pitchFamily="2" charset="-78"/>
              </a:rPr>
              <a:t>ما چون صوریم کاندر او حیرانیم</a:t>
            </a:r>
            <a:br>
              <a:rPr lang="fa-IR" sz="3600" dirty="0">
                <a:cs typeface="B Nazanin" panose="00000400000000000000" pitchFamily="2" charset="-78"/>
              </a:rPr>
            </a:br>
            <a:br>
              <a:rPr lang="fa-IR" sz="3600" dirty="0">
                <a:cs typeface="B Nazanin" panose="00000400000000000000" pitchFamily="2" charset="-78"/>
              </a:rPr>
            </a:br>
            <a:br>
              <a:rPr lang="fa-IR" sz="3600" dirty="0">
                <a:cs typeface="B Nazanin" panose="00000400000000000000" pitchFamily="2" charset="-78"/>
              </a:rPr>
            </a:br>
            <a:r>
              <a:rPr lang="fa-IR" sz="3600" dirty="0">
                <a:cs typeface="B Nazanin" panose="00000400000000000000" pitchFamily="2" charset="-78"/>
              </a:rPr>
              <a:t>#خیام</a:t>
            </a:r>
            <a:endParaRPr lang="en-US" sz="3600" dirty="0">
              <a:cs typeface="B Nazanin" panose="00000400000000000000" pitchFamily="2" charset="-78"/>
            </a:endParaRPr>
          </a:p>
        </p:txBody>
      </p:sp>
    </p:spTree>
    <p:extLst>
      <p:ext uri="{BB962C8B-B14F-4D97-AF65-F5344CB8AC3E}">
        <p14:creationId xmlns:p14="http://schemas.microsoft.com/office/powerpoint/2010/main" val="3844087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BEC82-160B-495F-849B-34BF6B6C951F}"/>
              </a:ext>
            </a:extLst>
          </p:cNvPr>
          <p:cNvSpPr>
            <a:spLocks noGrp="1"/>
          </p:cNvSpPr>
          <p:nvPr>
            <p:ph type="title"/>
          </p:nvPr>
        </p:nvSpPr>
        <p:spPr>
          <a:xfrm>
            <a:off x="821266" y="287328"/>
            <a:ext cx="10549467" cy="4956048"/>
          </a:xfrm>
        </p:spPr>
        <p:txBody>
          <a:bodyPr/>
          <a:lstStyle/>
          <a:p>
            <a:pPr algn="l"/>
            <a:r>
              <a:rPr lang="en-US" dirty="0">
                <a:solidFill>
                  <a:schemeClr val="tx1"/>
                </a:solidFill>
              </a:rPr>
              <a:t>#Learning Constructivism Classroom </a:t>
            </a:r>
            <a:br>
              <a:rPr lang="en-US" dirty="0">
                <a:solidFill>
                  <a:schemeClr val="tx1"/>
                </a:solidFill>
              </a:rPr>
            </a:br>
            <a:r>
              <a:rPr lang="en-US" dirty="0">
                <a:solidFill>
                  <a:schemeClr val="tx1"/>
                </a:solidFill>
              </a:rPr>
              <a:t>belong the :</a:t>
            </a:r>
            <a:endParaRPr lang="en-US" dirty="0"/>
          </a:p>
        </p:txBody>
      </p:sp>
      <p:sp>
        <p:nvSpPr>
          <p:cNvPr id="3" name="Slide Number Placeholder 2">
            <a:extLst>
              <a:ext uri="{FF2B5EF4-FFF2-40B4-BE49-F238E27FC236}">
                <a16:creationId xmlns:a16="http://schemas.microsoft.com/office/drawing/2014/main" id="{21773A3C-8542-4F65-9EB4-DE3BCAEB8997}"/>
              </a:ext>
            </a:extLst>
          </p:cNvPr>
          <p:cNvSpPr>
            <a:spLocks noGrp="1"/>
          </p:cNvSpPr>
          <p:nvPr>
            <p:ph type="sldNum" sz="quarter" idx="12"/>
          </p:nvPr>
        </p:nvSpPr>
        <p:spPr/>
        <p:txBody>
          <a:bodyPr/>
          <a:lstStyle/>
          <a:p>
            <a:fld id="{7AAC19ED-7CFA-4AF2-BE7E-6017F4B12C94}" type="slidenum">
              <a:rPr lang="en-US" smtClean="0"/>
              <a:t>6</a:t>
            </a:fld>
            <a:endParaRPr lang="en-US"/>
          </a:p>
        </p:txBody>
      </p:sp>
      <p:graphicFrame>
        <p:nvGraphicFramePr>
          <p:cNvPr id="7" name="Diagram 6">
            <a:extLst>
              <a:ext uri="{FF2B5EF4-FFF2-40B4-BE49-F238E27FC236}">
                <a16:creationId xmlns:a16="http://schemas.microsoft.com/office/drawing/2014/main" id="{653596CB-0BC0-4327-8A69-FBBE46C52E9A}"/>
              </a:ext>
            </a:extLst>
          </p:cNvPr>
          <p:cNvGraphicFramePr/>
          <p:nvPr>
            <p:extLst>
              <p:ext uri="{D42A27DB-BD31-4B8C-83A1-F6EECF244321}">
                <p14:modId xmlns:p14="http://schemas.microsoft.com/office/powerpoint/2010/main" val="478842728"/>
              </p:ext>
            </p:extLst>
          </p:nvPr>
        </p:nvGraphicFramePr>
        <p:xfrm>
          <a:off x="3242733" y="115200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8454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88FDE-8356-4034-A3CD-F35B7C41B91F}"/>
              </a:ext>
            </a:extLst>
          </p:cNvPr>
          <p:cNvSpPr>
            <a:spLocks noGrp="1"/>
          </p:cNvSpPr>
          <p:nvPr>
            <p:ph type="title"/>
          </p:nvPr>
        </p:nvSpPr>
        <p:spPr>
          <a:xfrm>
            <a:off x="762000" y="557784"/>
            <a:ext cx="10262316" cy="4956048"/>
          </a:xfrm>
        </p:spPr>
        <p:txBody>
          <a:bodyPr/>
          <a:lstStyle/>
          <a:p>
            <a:pPr algn="ctr"/>
            <a:r>
              <a:rPr lang="en-US" dirty="0">
                <a:effectLst>
                  <a:outerShdw blurRad="38100" dist="38100" dir="2700000" algn="tl">
                    <a:srgbClr val="000000">
                      <a:alpha val="43137"/>
                    </a:srgbClr>
                  </a:outerShdw>
                </a:effectLst>
                <a:hlinkClick r:id="rId2" action="ppaction://hlinkfile"/>
              </a:rPr>
              <a:t>Maths &amp; Constructivism</a:t>
            </a:r>
            <a:br>
              <a:rPr lang="en-US" dirty="0">
                <a:effectLst>
                  <a:outerShdw blurRad="38100" dist="38100" dir="2700000" algn="tl">
                    <a:srgbClr val="000000">
                      <a:alpha val="43137"/>
                    </a:srgbClr>
                  </a:outerShdw>
                </a:effectLst>
              </a:rPr>
            </a:br>
            <a:br>
              <a:rPr lang="en-US" dirty="0">
                <a:effectLst>
                  <a:outerShdw blurRad="38100" dist="38100" dir="2700000" algn="tl">
                    <a:srgbClr val="000000">
                      <a:alpha val="43137"/>
                    </a:srgbClr>
                  </a:outerShdw>
                </a:effectLst>
              </a:rPr>
            </a:b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Video</a:t>
            </a:r>
            <a:br>
              <a:rPr lang="en-US" dirty="0">
                <a:effectLst>
                  <a:outerShdw blurRad="38100" dist="38100" dir="2700000" algn="tl">
                    <a:srgbClr val="000000">
                      <a:alpha val="43137"/>
                    </a:srgbClr>
                  </a:outerShdw>
                </a:effectLst>
              </a:rPr>
            </a:br>
            <a:endParaRPr lang="en-US" dirty="0">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F05AD2F5-0B77-4A05-82E7-D14F7E643BCE}"/>
              </a:ext>
            </a:extLst>
          </p:cNvPr>
          <p:cNvSpPr>
            <a:spLocks noGrp="1"/>
          </p:cNvSpPr>
          <p:nvPr>
            <p:ph type="sldNum" sz="quarter" idx="12"/>
          </p:nvPr>
        </p:nvSpPr>
        <p:spPr/>
        <p:txBody>
          <a:bodyPr/>
          <a:lstStyle/>
          <a:p>
            <a:fld id="{7AAC19ED-7CFA-4AF2-BE7E-6017F4B12C94}" type="slidenum">
              <a:rPr lang="en-US" smtClean="0"/>
              <a:t>7</a:t>
            </a:fld>
            <a:endParaRPr lang="en-US"/>
          </a:p>
        </p:txBody>
      </p:sp>
    </p:spTree>
    <p:extLst>
      <p:ext uri="{BB962C8B-B14F-4D97-AF65-F5344CB8AC3E}">
        <p14:creationId xmlns:p14="http://schemas.microsoft.com/office/powerpoint/2010/main" val="3710167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336997" y="557784"/>
            <a:ext cx="8652456" cy="5070284"/>
          </a:xfrm>
        </p:spPr>
        <p:txBody>
          <a:bodyPr>
            <a:normAutofit/>
          </a:bodyPr>
          <a:lstStyle/>
          <a:p>
            <a:pPr algn="l"/>
            <a:r>
              <a:rPr lang="en-US" dirty="0"/>
              <a:t>the most important single Factor influencing learning is what the learner already knows . ascertain this is and teach him accordingly.</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8415113" y="4219918"/>
            <a:ext cx="4368242" cy="2080298"/>
          </a:xfrm>
          <a:prstGeom prst="rect">
            <a:avLst/>
          </a:prstGeom>
          <a:noFill/>
        </p:spPr>
        <p:txBody>
          <a:bodyPr wrap="square" rtlCol="0">
            <a:noAutofit/>
          </a:bodyPr>
          <a:lstStyle/>
          <a:p>
            <a:r>
              <a:rPr lang="en-US" sz="6000" u="sng" dirty="0">
                <a:solidFill>
                  <a:srgbClr val="0070C0"/>
                </a:solidFill>
              </a:rPr>
              <a:t>“</a:t>
            </a:r>
            <a:br>
              <a:rPr lang="en-US" sz="6000" u="sng" dirty="0">
                <a:solidFill>
                  <a:srgbClr val="0070C0"/>
                </a:solidFill>
              </a:rPr>
            </a:br>
            <a:r>
              <a:rPr lang="en-US" sz="6000" u="sng" dirty="0">
                <a:solidFill>
                  <a:srgbClr val="0070C0"/>
                </a:solidFill>
              </a:rPr>
              <a:t>Ausuble</a:t>
            </a:r>
          </a:p>
        </p:txBody>
      </p:sp>
      <p:sp>
        <p:nvSpPr>
          <p:cNvPr id="2" name="Slide Number Placeholder 1">
            <a:extLst>
              <a:ext uri="{FF2B5EF4-FFF2-40B4-BE49-F238E27FC236}">
                <a16:creationId xmlns:a16="http://schemas.microsoft.com/office/drawing/2014/main" id="{DF632A65-4DB8-40F7-92EA-A338699FC860}"/>
              </a:ext>
            </a:extLst>
          </p:cNvPr>
          <p:cNvSpPr>
            <a:spLocks noGrp="1"/>
          </p:cNvSpPr>
          <p:nvPr>
            <p:ph type="sldNum" sz="quarter" idx="12"/>
          </p:nvPr>
        </p:nvSpPr>
        <p:spPr/>
        <p:txBody>
          <a:bodyPr/>
          <a:lstStyle/>
          <a:p>
            <a:fld id="{7AAC19ED-7CFA-4AF2-BE7E-6017F4B12C94}" type="slidenum">
              <a:rPr lang="en-US" smtClean="0"/>
              <a:t>8</a:t>
            </a:fld>
            <a:endParaRPr lang="en-US"/>
          </a:p>
        </p:txBody>
      </p:sp>
    </p:spTree>
    <p:extLst>
      <p:ext uri="{BB962C8B-B14F-4D97-AF65-F5344CB8AC3E}">
        <p14:creationId xmlns:p14="http://schemas.microsoft.com/office/powerpoint/2010/main" val="2394598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B5DF4-8EB9-4B98-A22B-419B40D61743}"/>
              </a:ext>
            </a:extLst>
          </p:cNvPr>
          <p:cNvSpPr>
            <a:spLocks noGrp="1"/>
          </p:cNvSpPr>
          <p:nvPr>
            <p:ph type="title"/>
          </p:nvPr>
        </p:nvSpPr>
        <p:spPr/>
        <p:txBody>
          <a:bodyPr/>
          <a:lstStyle/>
          <a:p>
            <a:r>
              <a:rPr lang="en-US" dirty="0"/>
              <a:t>Pre-Discussion</a:t>
            </a:r>
          </a:p>
        </p:txBody>
      </p:sp>
      <p:pic>
        <p:nvPicPr>
          <p:cNvPr id="8" name="Content Placeholder 7">
            <a:extLst>
              <a:ext uri="{FF2B5EF4-FFF2-40B4-BE49-F238E27FC236}">
                <a16:creationId xmlns:a16="http://schemas.microsoft.com/office/drawing/2014/main" id="{C70019FE-A572-4801-BF41-F6D417EDFD68}"/>
              </a:ext>
            </a:extLst>
          </p:cNvPr>
          <p:cNvPicPr>
            <a:picLocks noGrp="1" noChangeAspect="1"/>
          </p:cNvPicPr>
          <p:nvPr>
            <p:ph sz="quarter" idx="13"/>
          </p:nvPr>
        </p:nvPicPr>
        <p:blipFill>
          <a:blip r:embed="rId2"/>
          <a:stretch>
            <a:fillRect/>
          </a:stretch>
        </p:blipFill>
        <p:spPr>
          <a:xfrm>
            <a:off x="2239849" y="1690151"/>
            <a:ext cx="7712299" cy="4961786"/>
          </a:xfrm>
        </p:spPr>
      </p:pic>
      <p:sp>
        <p:nvSpPr>
          <p:cNvPr id="4" name="Slide Number Placeholder 3">
            <a:extLst>
              <a:ext uri="{FF2B5EF4-FFF2-40B4-BE49-F238E27FC236}">
                <a16:creationId xmlns:a16="http://schemas.microsoft.com/office/drawing/2014/main" id="{D785C322-F8FB-4869-8982-6D2C6C091C66}"/>
              </a:ext>
            </a:extLst>
          </p:cNvPr>
          <p:cNvSpPr>
            <a:spLocks noGrp="1"/>
          </p:cNvSpPr>
          <p:nvPr>
            <p:ph type="sldNum" sz="quarter" idx="12"/>
          </p:nvPr>
        </p:nvSpPr>
        <p:spPr/>
        <p:txBody>
          <a:bodyPr/>
          <a:lstStyle/>
          <a:p>
            <a:fld id="{7AAC19ED-7CFA-4AF2-BE7E-6017F4B12C94}" type="slidenum">
              <a:rPr lang="en-US" smtClean="0"/>
              <a:pPr/>
              <a:t>9</a:t>
            </a:fld>
            <a:endParaRPr lang="en-US"/>
          </a:p>
        </p:txBody>
      </p:sp>
    </p:spTree>
    <p:extLst>
      <p:ext uri="{BB962C8B-B14F-4D97-AF65-F5344CB8AC3E}">
        <p14:creationId xmlns:p14="http://schemas.microsoft.com/office/powerpoint/2010/main" val="2324066805"/>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Custom 5">
      <a:majorFont>
        <a:latin typeface="Franklin Gothic Demi"/>
        <a:ea typeface=""/>
        <a:cs typeface=""/>
      </a:majorFont>
      <a:minorFont>
        <a:latin typeface="Franklin Gothic Medium"/>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noFill/>
        </a:ln>
        <a:effectLst>
          <a:outerShdw blurRad="63500" sx="102000" sy="102000" algn="ctr" rotWithShape="0">
            <a:prstClr val="black">
              <a:alpha val="40000"/>
            </a:prst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fety Features_SL_v4" id="{2E845115-D7EA-47A1-8C85-FFF01EE12C45}" vid="{96CBC896-B2AE-4284-B175-D043ED878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85429E6-13D0-4D69-B2AD-EDA3074FAB41}">
  <we:reference id="wa104381063" version="1.0.0.0" store="en-US" storeType="OMEX"/>
  <we:alternateReferences>
    <we:reference id="wa104381063" version="1.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13AB06-BF88-4433-A0BD-F8B544C9B5C3}">
  <ds:schemaRefs>
    <ds:schemaRef ds:uri="http://schemas.microsoft.com/sharepoint/v3/contenttype/forms"/>
  </ds:schemaRefs>
</ds:datastoreItem>
</file>

<file path=customXml/itemProps2.xml><?xml version="1.0" encoding="utf-8"?>
<ds:datastoreItem xmlns:ds="http://schemas.openxmlformats.org/officeDocument/2006/customXml" ds:itemID="{88C76B70-05A8-4DEE-8E00-4F383FBFCA23}">
  <ds:schemaRefs>
    <ds:schemaRef ds:uri="http://schemas.microsoft.com/sharepoint/v3"/>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fb0879af-3eba-417a-a55a-ffe6dcd6ca77"/>
    <ds:schemaRef ds:uri="6dc4bcd6-49db-4c07-9060-8acfc67cef9f"/>
    <ds:schemaRef ds:uri="http://www.w3.org/XML/1998/namespace"/>
    <ds:schemaRef ds:uri="http://purl.org/dc/terms/"/>
  </ds:schemaRefs>
</ds:datastoreItem>
</file>

<file path=customXml/itemProps3.xml><?xml version="1.0" encoding="utf-8"?>
<ds:datastoreItem xmlns:ds="http://schemas.openxmlformats.org/officeDocument/2006/customXml" ds:itemID="{2797F60B-DD54-48B5-A371-5DA4912C13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Safety procedures</Template>
  <TotalTime>0</TotalTime>
  <Words>1611</Words>
  <Application>Microsoft Office PowerPoint</Application>
  <PresentationFormat>Widescreen</PresentationFormat>
  <Paragraphs>178</Paragraphs>
  <Slides>56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Corbel</vt:lpstr>
      <vt:lpstr>Franklin Gothic Demi</vt:lpstr>
      <vt:lpstr>Franklin Gothic Medium</vt:lpstr>
      <vt:lpstr>Headlines</vt:lpstr>
      <vt:lpstr>Welcome to Seminar xx</vt:lpstr>
      <vt:lpstr>Enriching Feedback in the Primary Classroom  by Shirley Clarke</vt:lpstr>
      <vt:lpstr>creating a learning culture in which effective feedback can exist</vt:lpstr>
      <vt:lpstr>Scientific Theory about #Teaching and #Learning Based on :</vt:lpstr>
      <vt:lpstr>Constructivism Classroom</vt:lpstr>
      <vt:lpstr>#Learning Constructivism Classroom  belong the :</vt:lpstr>
      <vt:lpstr>Maths &amp; Constructivism   Video </vt:lpstr>
      <vt:lpstr>the most important single Factor influencing learning is what the learner already knows . ascertain this is and teach him accordingly.</vt:lpstr>
      <vt:lpstr>Pre-Discussion</vt:lpstr>
      <vt:lpstr>Other Specific Examples of Constructivist Methods:</vt:lpstr>
      <vt:lpstr>Other Specific Examples of Constructivist Methods:</vt:lpstr>
      <vt:lpstr>The Information Construction (ICON)** model contains seven stages:</vt:lpstr>
      <vt:lpstr>Comparing :  Traditional Teaching &amp; Constructivism   Video </vt:lpstr>
      <vt:lpstr>PowerPoint Presentation</vt:lpstr>
      <vt:lpstr>Why Formative Assessment </vt:lpstr>
      <vt:lpstr>BUT, LOCK DOWN</vt:lpstr>
      <vt:lpstr>The Way…</vt:lpstr>
      <vt:lpstr>Brook &amp; Brook   1993</vt:lpstr>
      <vt:lpstr>1  Initiative autonomy students</vt:lpstr>
      <vt:lpstr>Autonomy &amp; Examples</vt:lpstr>
      <vt:lpstr>PowerPoint Presentation</vt:lpstr>
      <vt:lpstr>2  Look Evidence</vt:lpstr>
      <vt:lpstr>Evidence Pyramid</vt:lpstr>
      <vt:lpstr>3  Cognitive Terminology</vt:lpstr>
      <vt:lpstr>Pre-Discussion   Platonic Academy  </vt:lpstr>
      <vt:lpstr>saying what you mean, and meaning what ...</vt:lpstr>
      <vt:lpstr>4  Allow Students</vt:lpstr>
      <vt:lpstr>Across countries, states or regions, next generation elementary and secondary education systems will share ten elements: 1. Goals.  Next-generation learning systems will set goals that focuses resources and behaviors on productive habits of success and preparation for participation in college, careers, and civic life.  Good goals can encourage Deeper Learning and clarify intent. Next-gen systems will have standards that express in some detail what students should know and be able to do—more detailed in literacy and numeracy; more general when it comes to dispositions and experiences.  They will not include checklists of content knowledge. 2. Assessments.  Next-gen systems will use a few common assessments including secondary end of course exams (or demonstration opportunities) available on demand.  Providers in next-gen systems will use lots of experience embedded assessments to calculate comparable growth rates.  Without heavy weight end of year assessments, it will be easy to determine academic levels and growth rates for each learner in real time. 3. Authorizing.  In a next-gen system, all full and part time providers will operate under a performance contract—perhaps three years, longer for proven providers. A well developed provider authorization process would ensures that every family has access to a variety of quality blended and online full and part time options. Most providers would benefit from perpetual rather than political leadership with a board committed to a mission (i.e., nonprofit and for-profit corporations). A proactive authorizer seeks providers to address gaps and take advantage of opportunities.  For example, the Indiana Charter School Board issued a request for applications that invites new models with strong potential to accelerate student success including those that use “staff roles, technology, compensation structures, and/or other aspects of school design and/or implementation to enable the school to reach more students with excellent teaching” in a financially sustainable model. Next-gen authorizers will use multiple application pathways for new, innovative, high performing, turnaround, virtual, special services, and conversion providers.  (For more on governance, see NCEE’s Tough Choices of Tough Times and Fordham’s report on governance.) 4. Personalized learning. Next-gen systems will power personalization with portable learning plans, transcripts and portfolios. A decade ago it became widely recognized through the success of a new generation of charters that a coherent model–where everything works together for students and teachers– was key to consistently high achievement. That coherence was usually expressed in high expectations, standards-aligned instruction, formative assessment, and lockstep cohort progress. The next-gen opportunity is a coherent personalized learning experience—individual learning pathways where all the pieces feel purposeful and connected. Learners will traverse the next-gen multiple provider landscape with Data Backpacks: Portable Records &amp; Learner Profiles and benefit from the sustained relationships of an advisory as well as: Single application and enrollment process (e.g., New Orleans’ OneApp) Online guidance services (e.g., Louisiana Course Choice) Portable digital portfolio (e.g., eduClipper, Pathbrite) 5. Data systems.  Next-gen systems support portability, transparency, and accountability with comprehensive longitudinal data systems—that starts with the 10 Elements and Actions of the Data Quality Campaign.  As noted in #2 and #4, next-gen systems should provide frameworks for measuring academic growth rates of individual students and facilitate sharable learner profiles and portfolios. 6. Funding.  As detailed in Funding Options, Students, and Achievement, next-gen systems will provide weighted, flexible, portable funding. 7. Talent.  Next-gen systems will support multiple preparation pathways and certify based on performance.  High potential leadership candidates should have access to a variety of developmental experiences and learning opportunities. Next gen schools will recruit, develop, and leverage the talent of great teachers. They will use differentiated roles from assistant to master teacher and will make use of some part time specialists at a distance.  See OpportunityCulture.org for 10 specific models of extended reach. 8. Connections. Next-gen systems help secondary students experience success in college, careers, and community service.  Post secondary connections will include free competency-based higher education options and access to job training programs as part of or after secondary education. 9. Support.  Next-gen systems will connect students to a web of support services for youth and families by partnering with groups like Community In Schools. 10. Accountability. Next-gen systems will actively intervene in chronic failure. Like the Louisiana RSD and the Michigan EAA, the Tennessee Achievement School Districtis the state turnaround district and it’s posting promising results.     The 10 Elements of High Quality Digital Learning from Digital Learning Now! provide additional policy guidance for next-gen systems.   </vt:lpstr>
      <vt:lpstr>PowerPoint Presentation</vt:lpstr>
      <vt:lpstr>PowerPoint Presentation</vt:lpstr>
      <vt:lpstr>Teacher Inquire</vt:lpstr>
      <vt:lpstr>.</vt:lpstr>
      <vt:lpstr>PowerPoint Presentation</vt:lpstr>
      <vt:lpstr>Engage in Dialogue</vt:lpstr>
      <vt:lpstr>PowerPoint Presentation</vt:lpstr>
      <vt:lpstr>PowerPoint Presentation</vt:lpstr>
      <vt:lpstr>Asking Thoughtful</vt:lpstr>
      <vt:lpstr>Art of Asking Truth Questions</vt:lpstr>
      <vt:lpstr>PowerPoint Presentation</vt:lpstr>
      <vt:lpstr>Art of Asking Truth Questions</vt:lpstr>
      <vt:lpstr>PowerPoint Presentation</vt:lpstr>
      <vt:lpstr>Seek Elabration</vt:lpstr>
      <vt:lpstr>PowerPoint Presentation</vt:lpstr>
      <vt:lpstr>Might Engend contradiction</vt:lpstr>
      <vt:lpstr>PowerPoint Presentation</vt:lpstr>
      <vt:lpstr>Time Asking</vt:lpstr>
      <vt:lpstr>EMERGENCY</vt:lpstr>
      <vt:lpstr>PowerPoint Presentation</vt:lpstr>
      <vt:lpstr>Cheat Metaphors</vt:lpstr>
      <vt:lpstr>Cheat Metaphors</vt:lpstr>
      <vt:lpstr>PowerPoint Presentation</vt:lpstr>
      <vt:lpstr>Natural Curiosity</vt:lpstr>
      <vt:lpstr>PowerPoint Presentation</vt:lpstr>
      <vt:lpstr>PowerPoint Presentation</vt:lpstr>
      <vt:lpstr>Learning Cycle</vt:lpstr>
      <vt:lpstr>این چرخ فلک که ما در او حیرانیم فانوس خیال از او مثالی دانیم  خورشید چراغ دان و عالم فانوس ما چون صوریم کاندر او حیرانیم   #خیام</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2018-11-30T20:31:57Z</dcterms:created>
  <dcterms:modified xsi:type="dcterms:W3CDTF">2023-03-08T05:29:10Z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